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4.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93"/>
  </p:notesMasterIdLst>
  <p:sldIdLst>
    <p:sldId id="322" r:id="rId2"/>
    <p:sldId id="323" r:id="rId3"/>
    <p:sldId id="324" r:id="rId4"/>
    <p:sldId id="325" r:id="rId5"/>
    <p:sldId id="374" r:id="rId6"/>
    <p:sldId id="375" r:id="rId7"/>
    <p:sldId id="376" r:id="rId8"/>
    <p:sldId id="377" r:id="rId9"/>
    <p:sldId id="378" r:id="rId10"/>
    <p:sldId id="380" r:id="rId11"/>
    <p:sldId id="381" r:id="rId12"/>
    <p:sldId id="382" r:id="rId13"/>
    <p:sldId id="383" r:id="rId14"/>
    <p:sldId id="384" r:id="rId15"/>
    <p:sldId id="385" r:id="rId16"/>
    <p:sldId id="386" r:id="rId17"/>
    <p:sldId id="361" r:id="rId18"/>
    <p:sldId id="340" r:id="rId19"/>
    <p:sldId id="266" r:id="rId20"/>
    <p:sldId id="268" r:id="rId21"/>
    <p:sldId id="270" r:id="rId22"/>
    <p:sldId id="271" r:id="rId23"/>
    <p:sldId id="272" r:id="rId24"/>
    <p:sldId id="273" r:id="rId25"/>
    <p:sldId id="341" r:id="rId26"/>
    <p:sldId id="395" r:id="rId27"/>
    <p:sldId id="396" r:id="rId28"/>
    <p:sldId id="274" r:id="rId29"/>
    <p:sldId id="276" r:id="rId30"/>
    <p:sldId id="277" r:id="rId31"/>
    <p:sldId id="278" r:id="rId32"/>
    <p:sldId id="279" r:id="rId33"/>
    <p:sldId id="280" r:id="rId34"/>
    <p:sldId id="281" r:id="rId35"/>
    <p:sldId id="283" r:id="rId36"/>
    <p:sldId id="306" r:id="rId37"/>
    <p:sldId id="307" r:id="rId38"/>
    <p:sldId id="308" r:id="rId39"/>
    <p:sldId id="353" r:id="rId40"/>
    <p:sldId id="309" r:id="rId41"/>
    <p:sldId id="290" r:id="rId42"/>
    <p:sldId id="310" r:id="rId43"/>
    <p:sldId id="311" r:id="rId44"/>
    <p:sldId id="312" r:id="rId45"/>
    <p:sldId id="313" r:id="rId46"/>
    <p:sldId id="289" r:id="rId47"/>
    <p:sldId id="314" r:id="rId48"/>
    <p:sldId id="284" r:id="rId49"/>
    <p:sldId id="315" r:id="rId50"/>
    <p:sldId id="285" r:id="rId51"/>
    <p:sldId id="316" r:id="rId52"/>
    <p:sldId id="317" r:id="rId53"/>
    <p:sldId id="321" r:id="rId54"/>
    <p:sldId id="286" r:id="rId55"/>
    <p:sldId id="319" r:id="rId56"/>
    <p:sldId id="318" r:id="rId57"/>
    <p:sldId id="287" r:id="rId58"/>
    <p:sldId id="291" r:id="rId59"/>
    <p:sldId id="292" r:id="rId60"/>
    <p:sldId id="293" r:id="rId61"/>
    <p:sldId id="294" r:id="rId62"/>
    <p:sldId id="363" r:id="rId63"/>
    <p:sldId id="295" r:id="rId64"/>
    <p:sldId id="296" r:id="rId65"/>
    <p:sldId id="297" r:id="rId66"/>
    <p:sldId id="298" r:id="rId67"/>
    <p:sldId id="362" r:id="rId68"/>
    <p:sldId id="299" r:id="rId69"/>
    <p:sldId id="300" r:id="rId70"/>
    <p:sldId id="301" r:id="rId71"/>
    <p:sldId id="302" r:id="rId72"/>
    <p:sldId id="303" r:id="rId73"/>
    <p:sldId id="304" r:id="rId74"/>
    <p:sldId id="305" r:id="rId75"/>
    <p:sldId id="359" r:id="rId76"/>
    <p:sldId id="360" r:id="rId77"/>
    <p:sldId id="354" r:id="rId78"/>
    <p:sldId id="355" r:id="rId79"/>
    <p:sldId id="356" r:id="rId80"/>
    <p:sldId id="357" r:id="rId81"/>
    <p:sldId id="358" r:id="rId82"/>
    <p:sldId id="387" r:id="rId83"/>
    <p:sldId id="397" r:id="rId84"/>
    <p:sldId id="398" r:id="rId85"/>
    <p:sldId id="399" r:id="rId86"/>
    <p:sldId id="400" r:id="rId87"/>
    <p:sldId id="401" r:id="rId88"/>
    <p:sldId id="402" r:id="rId89"/>
    <p:sldId id="344" r:id="rId90"/>
    <p:sldId id="346" r:id="rId91"/>
    <p:sldId id="34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86594" autoAdjust="0"/>
  </p:normalViewPr>
  <p:slideViewPr>
    <p:cSldViewPr snapToGrid="0">
      <p:cViewPr varScale="1">
        <p:scale>
          <a:sx n="70" d="100"/>
          <a:sy n="70" d="100"/>
        </p:scale>
        <p:origin x="6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'result (6)'!$B$1</c:f>
              <c:strCache>
                <c:ptCount val="1"/>
                <c:pt idx="0">
                  <c:v>FAR</c:v>
                </c:pt>
              </c:strCache>
            </c:strRef>
          </c:tx>
          <c:spPr>
            <a:ln w="28575" cap="rnd">
              <a:solidFill>
                <a:schemeClr val="accent1"/>
              </a:solidFill>
              <a:round/>
            </a:ln>
            <a:effectLst/>
          </c:spPr>
          <c:marker>
            <c:symbol val="none"/>
          </c:marker>
          <c:cat>
            <c:numRef>
              <c:f>'result (6)'!$A$2:$A$68</c:f>
              <c:numCache>
                <c:formatCode>General</c:formatCode>
                <c:ptCount val="67"/>
                <c:pt idx="0">
                  <c:v>0</c:v>
                </c:pt>
                <c:pt idx="1">
                  <c:v>1.5</c:v>
                </c:pt>
                <c:pt idx="2">
                  <c:v>3</c:v>
                </c:pt>
                <c:pt idx="3">
                  <c:v>4.5</c:v>
                </c:pt>
                <c:pt idx="4">
                  <c:v>6</c:v>
                </c:pt>
                <c:pt idx="5">
                  <c:v>7.5</c:v>
                </c:pt>
                <c:pt idx="6">
                  <c:v>9</c:v>
                </c:pt>
                <c:pt idx="7">
                  <c:v>10.5</c:v>
                </c:pt>
                <c:pt idx="8">
                  <c:v>12</c:v>
                </c:pt>
                <c:pt idx="9">
                  <c:v>13.5</c:v>
                </c:pt>
                <c:pt idx="10">
                  <c:v>15</c:v>
                </c:pt>
                <c:pt idx="11">
                  <c:v>16.5</c:v>
                </c:pt>
                <c:pt idx="12">
                  <c:v>18</c:v>
                </c:pt>
                <c:pt idx="13">
                  <c:v>19.5</c:v>
                </c:pt>
                <c:pt idx="14">
                  <c:v>21</c:v>
                </c:pt>
                <c:pt idx="15">
                  <c:v>22.5</c:v>
                </c:pt>
                <c:pt idx="16">
                  <c:v>24</c:v>
                </c:pt>
                <c:pt idx="17">
                  <c:v>25.5</c:v>
                </c:pt>
                <c:pt idx="18">
                  <c:v>27</c:v>
                </c:pt>
                <c:pt idx="19">
                  <c:v>28.5</c:v>
                </c:pt>
                <c:pt idx="20">
                  <c:v>30</c:v>
                </c:pt>
                <c:pt idx="21">
                  <c:v>31.5</c:v>
                </c:pt>
                <c:pt idx="22">
                  <c:v>33</c:v>
                </c:pt>
                <c:pt idx="23">
                  <c:v>34.5</c:v>
                </c:pt>
                <c:pt idx="24">
                  <c:v>36</c:v>
                </c:pt>
                <c:pt idx="25">
                  <c:v>37.5</c:v>
                </c:pt>
                <c:pt idx="26">
                  <c:v>39</c:v>
                </c:pt>
                <c:pt idx="27">
                  <c:v>40.5</c:v>
                </c:pt>
                <c:pt idx="28">
                  <c:v>42</c:v>
                </c:pt>
                <c:pt idx="29">
                  <c:v>43.5</c:v>
                </c:pt>
                <c:pt idx="30">
                  <c:v>45</c:v>
                </c:pt>
                <c:pt idx="31">
                  <c:v>46.5</c:v>
                </c:pt>
                <c:pt idx="32">
                  <c:v>48</c:v>
                </c:pt>
                <c:pt idx="33">
                  <c:v>49.5</c:v>
                </c:pt>
                <c:pt idx="34">
                  <c:v>51</c:v>
                </c:pt>
                <c:pt idx="35">
                  <c:v>52.5</c:v>
                </c:pt>
                <c:pt idx="36">
                  <c:v>54</c:v>
                </c:pt>
                <c:pt idx="37">
                  <c:v>55.5</c:v>
                </c:pt>
                <c:pt idx="38">
                  <c:v>57</c:v>
                </c:pt>
                <c:pt idx="39">
                  <c:v>58.5</c:v>
                </c:pt>
                <c:pt idx="40">
                  <c:v>60</c:v>
                </c:pt>
                <c:pt idx="41">
                  <c:v>61.5</c:v>
                </c:pt>
                <c:pt idx="42">
                  <c:v>63</c:v>
                </c:pt>
                <c:pt idx="43">
                  <c:v>64.5</c:v>
                </c:pt>
                <c:pt idx="44">
                  <c:v>66</c:v>
                </c:pt>
                <c:pt idx="45">
                  <c:v>67.5</c:v>
                </c:pt>
                <c:pt idx="46">
                  <c:v>69</c:v>
                </c:pt>
                <c:pt idx="47">
                  <c:v>70.5</c:v>
                </c:pt>
                <c:pt idx="48">
                  <c:v>72</c:v>
                </c:pt>
                <c:pt idx="49">
                  <c:v>73.5</c:v>
                </c:pt>
                <c:pt idx="50">
                  <c:v>75</c:v>
                </c:pt>
                <c:pt idx="51">
                  <c:v>76.5</c:v>
                </c:pt>
                <c:pt idx="52">
                  <c:v>78</c:v>
                </c:pt>
                <c:pt idx="53">
                  <c:v>79.5</c:v>
                </c:pt>
                <c:pt idx="54">
                  <c:v>81</c:v>
                </c:pt>
                <c:pt idx="55">
                  <c:v>82.5</c:v>
                </c:pt>
                <c:pt idx="56">
                  <c:v>84</c:v>
                </c:pt>
                <c:pt idx="57">
                  <c:v>85.5</c:v>
                </c:pt>
                <c:pt idx="58">
                  <c:v>87</c:v>
                </c:pt>
                <c:pt idx="59">
                  <c:v>88.5</c:v>
                </c:pt>
                <c:pt idx="60">
                  <c:v>90</c:v>
                </c:pt>
                <c:pt idx="61">
                  <c:v>91.5</c:v>
                </c:pt>
                <c:pt idx="62">
                  <c:v>93</c:v>
                </c:pt>
                <c:pt idx="63">
                  <c:v>94.5</c:v>
                </c:pt>
                <c:pt idx="64">
                  <c:v>96</c:v>
                </c:pt>
                <c:pt idx="65">
                  <c:v>97.5</c:v>
                </c:pt>
                <c:pt idx="66">
                  <c:v>99</c:v>
                </c:pt>
              </c:numCache>
            </c:numRef>
          </c:cat>
          <c:val>
            <c:numRef>
              <c:f>'result (6)'!$B$2:$B$68</c:f>
              <c:numCache>
                <c:formatCode>General</c:formatCode>
                <c:ptCount val="6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0.17730499999999999</c:v>
                </c:pt>
                <c:pt idx="24">
                  <c:v>0.17730499999999999</c:v>
                </c:pt>
                <c:pt idx="25">
                  <c:v>0.35460989999999998</c:v>
                </c:pt>
                <c:pt idx="26">
                  <c:v>0.53191489999999997</c:v>
                </c:pt>
                <c:pt idx="27">
                  <c:v>0.70921990000000001</c:v>
                </c:pt>
                <c:pt idx="28">
                  <c:v>0.8865248</c:v>
                </c:pt>
                <c:pt idx="29">
                  <c:v>0.8865248</c:v>
                </c:pt>
                <c:pt idx="30">
                  <c:v>1.4184399999999999</c:v>
                </c:pt>
                <c:pt idx="31">
                  <c:v>1.77305</c:v>
                </c:pt>
                <c:pt idx="32">
                  <c:v>2.3049650000000002</c:v>
                </c:pt>
                <c:pt idx="33">
                  <c:v>3.1914889999999998</c:v>
                </c:pt>
                <c:pt idx="34">
                  <c:v>4.0780139999999996</c:v>
                </c:pt>
                <c:pt idx="35">
                  <c:v>4.4326239999999997</c:v>
                </c:pt>
                <c:pt idx="36">
                  <c:v>6.2056740000000001</c:v>
                </c:pt>
                <c:pt idx="37">
                  <c:v>6.9148940000000003</c:v>
                </c:pt>
                <c:pt idx="38">
                  <c:v>9.0425529999999998</c:v>
                </c:pt>
                <c:pt idx="39">
                  <c:v>11.170210000000001</c:v>
                </c:pt>
                <c:pt idx="40">
                  <c:v>13.120570000000001</c:v>
                </c:pt>
                <c:pt idx="41">
                  <c:v>17.375889999999998</c:v>
                </c:pt>
                <c:pt idx="42">
                  <c:v>21.276599999999998</c:v>
                </c:pt>
                <c:pt idx="43">
                  <c:v>22.872340000000001</c:v>
                </c:pt>
                <c:pt idx="44">
                  <c:v>27.127659999999999</c:v>
                </c:pt>
                <c:pt idx="45">
                  <c:v>28.368790000000001</c:v>
                </c:pt>
                <c:pt idx="46">
                  <c:v>31.560279999999999</c:v>
                </c:pt>
                <c:pt idx="47">
                  <c:v>36.347520000000003</c:v>
                </c:pt>
                <c:pt idx="48">
                  <c:v>40.24823</c:v>
                </c:pt>
                <c:pt idx="49">
                  <c:v>43.262410000000003</c:v>
                </c:pt>
                <c:pt idx="50">
                  <c:v>49.113480000000003</c:v>
                </c:pt>
                <c:pt idx="51">
                  <c:v>51.418439999999997</c:v>
                </c:pt>
                <c:pt idx="52">
                  <c:v>57.092199999999998</c:v>
                </c:pt>
                <c:pt idx="53">
                  <c:v>60.460990000000002</c:v>
                </c:pt>
                <c:pt idx="54">
                  <c:v>64.184389999999993</c:v>
                </c:pt>
                <c:pt idx="55">
                  <c:v>69.680850000000007</c:v>
                </c:pt>
                <c:pt idx="56">
                  <c:v>75</c:v>
                </c:pt>
                <c:pt idx="57">
                  <c:v>79.787229999999994</c:v>
                </c:pt>
                <c:pt idx="58">
                  <c:v>81.382980000000003</c:v>
                </c:pt>
                <c:pt idx="59">
                  <c:v>84.929079999999999</c:v>
                </c:pt>
                <c:pt idx="60">
                  <c:v>86.879429999999999</c:v>
                </c:pt>
                <c:pt idx="61">
                  <c:v>88.829790000000003</c:v>
                </c:pt>
                <c:pt idx="62">
                  <c:v>89.893619999999999</c:v>
                </c:pt>
                <c:pt idx="63">
                  <c:v>91.134749999999997</c:v>
                </c:pt>
                <c:pt idx="64">
                  <c:v>91.666659999999993</c:v>
                </c:pt>
                <c:pt idx="65">
                  <c:v>91.666659999999993</c:v>
                </c:pt>
                <c:pt idx="66">
                  <c:v>91.666659999999993</c:v>
                </c:pt>
              </c:numCache>
            </c:numRef>
          </c:val>
          <c:smooth val="0"/>
          <c:extLst>
            <c:ext xmlns:c16="http://schemas.microsoft.com/office/drawing/2014/chart" uri="{C3380CC4-5D6E-409C-BE32-E72D297353CC}">
              <c16:uniqueId val="{00000000-B5C3-43F2-8C03-4941C33B8AFA}"/>
            </c:ext>
          </c:extLst>
        </c:ser>
        <c:ser>
          <c:idx val="1"/>
          <c:order val="1"/>
          <c:tx>
            <c:strRef>
              <c:f>'result (6)'!$C$1</c:f>
              <c:strCache>
                <c:ptCount val="1"/>
                <c:pt idx="0">
                  <c:v>FRR</c:v>
                </c:pt>
              </c:strCache>
            </c:strRef>
          </c:tx>
          <c:spPr>
            <a:ln w="28575" cap="rnd">
              <a:solidFill>
                <a:schemeClr val="accent2"/>
              </a:solidFill>
              <a:round/>
            </a:ln>
            <a:effectLst/>
          </c:spPr>
          <c:marker>
            <c:symbol val="none"/>
          </c:marker>
          <c:cat>
            <c:numRef>
              <c:f>'result (6)'!$A$2:$A$68</c:f>
              <c:numCache>
                <c:formatCode>General</c:formatCode>
                <c:ptCount val="67"/>
                <c:pt idx="0">
                  <c:v>0</c:v>
                </c:pt>
                <c:pt idx="1">
                  <c:v>1.5</c:v>
                </c:pt>
                <c:pt idx="2">
                  <c:v>3</c:v>
                </c:pt>
                <c:pt idx="3">
                  <c:v>4.5</c:v>
                </c:pt>
                <c:pt idx="4">
                  <c:v>6</c:v>
                </c:pt>
                <c:pt idx="5">
                  <c:v>7.5</c:v>
                </c:pt>
                <c:pt idx="6">
                  <c:v>9</c:v>
                </c:pt>
                <c:pt idx="7">
                  <c:v>10.5</c:v>
                </c:pt>
                <c:pt idx="8">
                  <c:v>12</c:v>
                </c:pt>
                <c:pt idx="9">
                  <c:v>13.5</c:v>
                </c:pt>
                <c:pt idx="10">
                  <c:v>15</c:v>
                </c:pt>
                <c:pt idx="11">
                  <c:v>16.5</c:v>
                </c:pt>
                <c:pt idx="12">
                  <c:v>18</c:v>
                </c:pt>
                <c:pt idx="13">
                  <c:v>19.5</c:v>
                </c:pt>
                <c:pt idx="14">
                  <c:v>21</c:v>
                </c:pt>
                <c:pt idx="15">
                  <c:v>22.5</c:v>
                </c:pt>
                <c:pt idx="16">
                  <c:v>24</c:v>
                </c:pt>
                <c:pt idx="17">
                  <c:v>25.5</c:v>
                </c:pt>
                <c:pt idx="18">
                  <c:v>27</c:v>
                </c:pt>
                <c:pt idx="19">
                  <c:v>28.5</c:v>
                </c:pt>
                <c:pt idx="20">
                  <c:v>30</c:v>
                </c:pt>
                <c:pt idx="21">
                  <c:v>31.5</c:v>
                </c:pt>
                <c:pt idx="22">
                  <c:v>33</c:v>
                </c:pt>
                <c:pt idx="23">
                  <c:v>34.5</c:v>
                </c:pt>
                <c:pt idx="24">
                  <c:v>36</c:v>
                </c:pt>
                <c:pt idx="25">
                  <c:v>37.5</c:v>
                </c:pt>
                <c:pt idx="26">
                  <c:v>39</c:v>
                </c:pt>
                <c:pt idx="27">
                  <c:v>40.5</c:v>
                </c:pt>
                <c:pt idx="28">
                  <c:v>42</c:v>
                </c:pt>
                <c:pt idx="29">
                  <c:v>43.5</c:v>
                </c:pt>
                <c:pt idx="30">
                  <c:v>45</c:v>
                </c:pt>
                <c:pt idx="31">
                  <c:v>46.5</c:v>
                </c:pt>
                <c:pt idx="32">
                  <c:v>48</c:v>
                </c:pt>
                <c:pt idx="33">
                  <c:v>49.5</c:v>
                </c:pt>
                <c:pt idx="34">
                  <c:v>51</c:v>
                </c:pt>
                <c:pt idx="35">
                  <c:v>52.5</c:v>
                </c:pt>
                <c:pt idx="36">
                  <c:v>54</c:v>
                </c:pt>
                <c:pt idx="37">
                  <c:v>55.5</c:v>
                </c:pt>
                <c:pt idx="38">
                  <c:v>57</c:v>
                </c:pt>
                <c:pt idx="39">
                  <c:v>58.5</c:v>
                </c:pt>
                <c:pt idx="40">
                  <c:v>60</c:v>
                </c:pt>
                <c:pt idx="41">
                  <c:v>61.5</c:v>
                </c:pt>
                <c:pt idx="42">
                  <c:v>63</c:v>
                </c:pt>
                <c:pt idx="43">
                  <c:v>64.5</c:v>
                </c:pt>
                <c:pt idx="44">
                  <c:v>66</c:v>
                </c:pt>
                <c:pt idx="45">
                  <c:v>67.5</c:v>
                </c:pt>
                <c:pt idx="46">
                  <c:v>69</c:v>
                </c:pt>
                <c:pt idx="47">
                  <c:v>70.5</c:v>
                </c:pt>
                <c:pt idx="48">
                  <c:v>72</c:v>
                </c:pt>
                <c:pt idx="49">
                  <c:v>73.5</c:v>
                </c:pt>
                <c:pt idx="50">
                  <c:v>75</c:v>
                </c:pt>
                <c:pt idx="51">
                  <c:v>76.5</c:v>
                </c:pt>
                <c:pt idx="52">
                  <c:v>78</c:v>
                </c:pt>
                <c:pt idx="53">
                  <c:v>79.5</c:v>
                </c:pt>
                <c:pt idx="54">
                  <c:v>81</c:v>
                </c:pt>
                <c:pt idx="55">
                  <c:v>82.5</c:v>
                </c:pt>
                <c:pt idx="56">
                  <c:v>84</c:v>
                </c:pt>
                <c:pt idx="57">
                  <c:v>85.5</c:v>
                </c:pt>
                <c:pt idx="58">
                  <c:v>87</c:v>
                </c:pt>
                <c:pt idx="59">
                  <c:v>88.5</c:v>
                </c:pt>
                <c:pt idx="60">
                  <c:v>90</c:v>
                </c:pt>
                <c:pt idx="61">
                  <c:v>91.5</c:v>
                </c:pt>
                <c:pt idx="62">
                  <c:v>93</c:v>
                </c:pt>
                <c:pt idx="63">
                  <c:v>94.5</c:v>
                </c:pt>
                <c:pt idx="64">
                  <c:v>96</c:v>
                </c:pt>
                <c:pt idx="65">
                  <c:v>97.5</c:v>
                </c:pt>
                <c:pt idx="66">
                  <c:v>99</c:v>
                </c:pt>
              </c:numCache>
            </c:numRef>
          </c:cat>
          <c:val>
            <c:numRef>
              <c:f>'result (6)'!$C$2:$C$68</c:f>
              <c:numCache>
                <c:formatCode>General</c:formatCode>
                <c:ptCount val="67"/>
                <c:pt idx="0">
                  <c:v>8.3333329999999997</c:v>
                </c:pt>
                <c:pt idx="1">
                  <c:v>8.3333329999999997</c:v>
                </c:pt>
                <c:pt idx="2">
                  <c:v>8.3333329999999997</c:v>
                </c:pt>
                <c:pt idx="3">
                  <c:v>8.3333329999999997</c:v>
                </c:pt>
                <c:pt idx="4">
                  <c:v>8.3333329999999997</c:v>
                </c:pt>
                <c:pt idx="5">
                  <c:v>8.3333329999999997</c:v>
                </c:pt>
                <c:pt idx="6">
                  <c:v>8.3333329999999997</c:v>
                </c:pt>
                <c:pt idx="7">
                  <c:v>8.3333329999999997</c:v>
                </c:pt>
                <c:pt idx="8">
                  <c:v>8.3333329999999997</c:v>
                </c:pt>
                <c:pt idx="9">
                  <c:v>8.1560290000000002</c:v>
                </c:pt>
                <c:pt idx="10">
                  <c:v>8.1560290000000002</c:v>
                </c:pt>
                <c:pt idx="11">
                  <c:v>7.9787239999999997</c:v>
                </c:pt>
                <c:pt idx="12">
                  <c:v>7.9787239999999997</c:v>
                </c:pt>
                <c:pt idx="13">
                  <c:v>7.9787239999999997</c:v>
                </c:pt>
                <c:pt idx="14">
                  <c:v>7.9787239999999997</c:v>
                </c:pt>
                <c:pt idx="15">
                  <c:v>7.9787239999999997</c:v>
                </c:pt>
                <c:pt idx="16">
                  <c:v>7.9787239999999997</c:v>
                </c:pt>
                <c:pt idx="17">
                  <c:v>7.801418</c:v>
                </c:pt>
                <c:pt idx="18">
                  <c:v>7.801418</c:v>
                </c:pt>
                <c:pt idx="19">
                  <c:v>7.801418</c:v>
                </c:pt>
                <c:pt idx="20">
                  <c:v>7.6241139999999996</c:v>
                </c:pt>
                <c:pt idx="21">
                  <c:v>7.4468079999999999</c:v>
                </c:pt>
                <c:pt idx="22">
                  <c:v>7.4468079999999999</c:v>
                </c:pt>
                <c:pt idx="23">
                  <c:v>7.0921979999999998</c:v>
                </c:pt>
                <c:pt idx="24">
                  <c:v>6.9148940000000003</c:v>
                </c:pt>
                <c:pt idx="25">
                  <c:v>6.7375889999999998</c:v>
                </c:pt>
                <c:pt idx="26">
                  <c:v>6.7375889999999998</c:v>
                </c:pt>
                <c:pt idx="27">
                  <c:v>6.7375889999999998</c:v>
                </c:pt>
                <c:pt idx="28">
                  <c:v>6.7375889999999998</c:v>
                </c:pt>
                <c:pt idx="29">
                  <c:v>6.5602840000000002</c:v>
                </c:pt>
                <c:pt idx="30">
                  <c:v>6.2056740000000001</c:v>
                </c:pt>
                <c:pt idx="31">
                  <c:v>6.0283689999999996</c:v>
                </c:pt>
                <c:pt idx="32">
                  <c:v>5.851064</c:v>
                </c:pt>
                <c:pt idx="33">
                  <c:v>5.851064</c:v>
                </c:pt>
                <c:pt idx="34">
                  <c:v>5.6737590000000004</c:v>
                </c:pt>
                <c:pt idx="35">
                  <c:v>5.6737590000000004</c:v>
                </c:pt>
                <c:pt idx="36">
                  <c:v>4.7872339999999998</c:v>
                </c:pt>
                <c:pt idx="37">
                  <c:v>4.7872339999999998</c:v>
                </c:pt>
                <c:pt idx="38">
                  <c:v>4.6099290000000002</c:v>
                </c:pt>
                <c:pt idx="39">
                  <c:v>4.4326239999999997</c:v>
                </c:pt>
                <c:pt idx="40">
                  <c:v>4.4326239999999997</c:v>
                </c:pt>
                <c:pt idx="41">
                  <c:v>4.2553190000000001</c:v>
                </c:pt>
                <c:pt idx="42">
                  <c:v>4.0780139999999996</c:v>
                </c:pt>
                <c:pt idx="43">
                  <c:v>4.0780139999999996</c:v>
                </c:pt>
                <c:pt idx="44">
                  <c:v>4.0780139999999996</c:v>
                </c:pt>
                <c:pt idx="45">
                  <c:v>3.5460989999999999</c:v>
                </c:pt>
                <c:pt idx="46">
                  <c:v>3.5460989999999999</c:v>
                </c:pt>
                <c:pt idx="47">
                  <c:v>3.3687939999999998</c:v>
                </c:pt>
                <c:pt idx="48">
                  <c:v>3.1914889999999998</c:v>
                </c:pt>
                <c:pt idx="49">
                  <c:v>3.0141840000000002</c:v>
                </c:pt>
                <c:pt idx="50">
                  <c:v>3.0141840000000002</c:v>
                </c:pt>
                <c:pt idx="51">
                  <c:v>3.0141840000000002</c:v>
                </c:pt>
                <c:pt idx="52">
                  <c:v>2.8368790000000002</c:v>
                </c:pt>
                <c:pt idx="53">
                  <c:v>2.1276600000000001</c:v>
                </c:pt>
                <c:pt idx="54">
                  <c:v>1.595745</c:v>
                </c:pt>
                <c:pt idx="55">
                  <c:v>1.2411350000000001</c:v>
                </c:pt>
                <c:pt idx="56">
                  <c:v>0.8865248</c:v>
                </c:pt>
                <c:pt idx="57">
                  <c:v>0.53191489999999997</c:v>
                </c:pt>
                <c:pt idx="58">
                  <c:v>0.53191489999999997</c:v>
                </c:pt>
                <c:pt idx="59">
                  <c:v>0.35460989999999998</c:v>
                </c:pt>
                <c:pt idx="60">
                  <c:v>0.17730499999999999</c:v>
                </c:pt>
                <c:pt idx="61">
                  <c:v>0</c:v>
                </c:pt>
                <c:pt idx="62">
                  <c:v>0</c:v>
                </c:pt>
                <c:pt idx="63">
                  <c:v>0</c:v>
                </c:pt>
                <c:pt idx="64">
                  <c:v>0</c:v>
                </c:pt>
                <c:pt idx="65">
                  <c:v>0</c:v>
                </c:pt>
                <c:pt idx="66">
                  <c:v>0</c:v>
                </c:pt>
              </c:numCache>
            </c:numRef>
          </c:val>
          <c:smooth val="0"/>
          <c:extLst>
            <c:ext xmlns:c16="http://schemas.microsoft.com/office/drawing/2014/chart" uri="{C3380CC4-5D6E-409C-BE32-E72D297353CC}">
              <c16:uniqueId val="{00000001-B5C3-43F2-8C03-4941C33B8AFA}"/>
            </c:ext>
          </c:extLst>
        </c:ser>
        <c:ser>
          <c:idx val="2"/>
          <c:order val="2"/>
          <c:tx>
            <c:strRef>
              <c:f>'result (6)'!$D$1</c:f>
              <c:strCache>
                <c:ptCount val="1"/>
                <c:pt idx="0">
                  <c:v>SUM</c:v>
                </c:pt>
              </c:strCache>
            </c:strRef>
          </c:tx>
          <c:spPr>
            <a:ln w="28575" cap="rnd">
              <a:solidFill>
                <a:schemeClr val="accent3"/>
              </a:solidFill>
              <a:round/>
            </a:ln>
            <a:effectLst/>
          </c:spPr>
          <c:marker>
            <c:symbol val="none"/>
          </c:marker>
          <c:cat>
            <c:numRef>
              <c:f>'result (6)'!$A$2:$A$68</c:f>
              <c:numCache>
                <c:formatCode>General</c:formatCode>
                <c:ptCount val="67"/>
                <c:pt idx="0">
                  <c:v>0</c:v>
                </c:pt>
                <c:pt idx="1">
                  <c:v>1.5</c:v>
                </c:pt>
                <c:pt idx="2">
                  <c:v>3</c:v>
                </c:pt>
                <c:pt idx="3">
                  <c:v>4.5</c:v>
                </c:pt>
                <c:pt idx="4">
                  <c:v>6</c:v>
                </c:pt>
                <c:pt idx="5">
                  <c:v>7.5</c:v>
                </c:pt>
                <c:pt idx="6">
                  <c:v>9</c:v>
                </c:pt>
                <c:pt idx="7">
                  <c:v>10.5</c:v>
                </c:pt>
                <c:pt idx="8">
                  <c:v>12</c:v>
                </c:pt>
                <c:pt idx="9">
                  <c:v>13.5</c:v>
                </c:pt>
                <c:pt idx="10">
                  <c:v>15</c:v>
                </c:pt>
                <c:pt idx="11">
                  <c:v>16.5</c:v>
                </c:pt>
                <c:pt idx="12">
                  <c:v>18</c:v>
                </c:pt>
                <c:pt idx="13">
                  <c:v>19.5</c:v>
                </c:pt>
                <c:pt idx="14">
                  <c:v>21</c:v>
                </c:pt>
                <c:pt idx="15">
                  <c:v>22.5</c:v>
                </c:pt>
                <c:pt idx="16">
                  <c:v>24</c:v>
                </c:pt>
                <c:pt idx="17">
                  <c:v>25.5</c:v>
                </c:pt>
                <c:pt idx="18">
                  <c:v>27</c:v>
                </c:pt>
                <c:pt idx="19">
                  <c:v>28.5</c:v>
                </c:pt>
                <c:pt idx="20">
                  <c:v>30</c:v>
                </c:pt>
                <c:pt idx="21">
                  <c:v>31.5</c:v>
                </c:pt>
                <c:pt idx="22">
                  <c:v>33</c:v>
                </c:pt>
                <c:pt idx="23">
                  <c:v>34.5</c:v>
                </c:pt>
                <c:pt idx="24">
                  <c:v>36</c:v>
                </c:pt>
                <c:pt idx="25">
                  <c:v>37.5</c:v>
                </c:pt>
                <c:pt idx="26">
                  <c:v>39</c:v>
                </c:pt>
                <c:pt idx="27">
                  <c:v>40.5</c:v>
                </c:pt>
                <c:pt idx="28">
                  <c:v>42</c:v>
                </c:pt>
                <c:pt idx="29">
                  <c:v>43.5</c:v>
                </c:pt>
                <c:pt idx="30">
                  <c:v>45</c:v>
                </c:pt>
                <c:pt idx="31">
                  <c:v>46.5</c:v>
                </c:pt>
                <c:pt idx="32">
                  <c:v>48</c:v>
                </c:pt>
                <c:pt idx="33">
                  <c:v>49.5</c:v>
                </c:pt>
                <c:pt idx="34">
                  <c:v>51</c:v>
                </c:pt>
                <c:pt idx="35">
                  <c:v>52.5</c:v>
                </c:pt>
                <c:pt idx="36">
                  <c:v>54</c:v>
                </c:pt>
                <c:pt idx="37">
                  <c:v>55.5</c:v>
                </c:pt>
                <c:pt idx="38">
                  <c:v>57</c:v>
                </c:pt>
                <c:pt idx="39">
                  <c:v>58.5</c:v>
                </c:pt>
                <c:pt idx="40">
                  <c:v>60</c:v>
                </c:pt>
                <c:pt idx="41">
                  <c:v>61.5</c:v>
                </c:pt>
                <c:pt idx="42">
                  <c:v>63</c:v>
                </c:pt>
                <c:pt idx="43">
                  <c:v>64.5</c:v>
                </c:pt>
                <c:pt idx="44">
                  <c:v>66</c:v>
                </c:pt>
                <c:pt idx="45">
                  <c:v>67.5</c:v>
                </c:pt>
                <c:pt idx="46">
                  <c:v>69</c:v>
                </c:pt>
                <c:pt idx="47">
                  <c:v>70.5</c:v>
                </c:pt>
                <c:pt idx="48">
                  <c:v>72</c:v>
                </c:pt>
                <c:pt idx="49">
                  <c:v>73.5</c:v>
                </c:pt>
                <c:pt idx="50">
                  <c:v>75</c:v>
                </c:pt>
                <c:pt idx="51">
                  <c:v>76.5</c:v>
                </c:pt>
                <c:pt idx="52">
                  <c:v>78</c:v>
                </c:pt>
                <c:pt idx="53">
                  <c:v>79.5</c:v>
                </c:pt>
                <c:pt idx="54">
                  <c:v>81</c:v>
                </c:pt>
                <c:pt idx="55">
                  <c:v>82.5</c:v>
                </c:pt>
                <c:pt idx="56">
                  <c:v>84</c:v>
                </c:pt>
                <c:pt idx="57">
                  <c:v>85.5</c:v>
                </c:pt>
                <c:pt idx="58">
                  <c:v>87</c:v>
                </c:pt>
                <c:pt idx="59">
                  <c:v>88.5</c:v>
                </c:pt>
                <c:pt idx="60">
                  <c:v>90</c:v>
                </c:pt>
                <c:pt idx="61">
                  <c:v>91.5</c:v>
                </c:pt>
                <c:pt idx="62">
                  <c:v>93</c:v>
                </c:pt>
                <c:pt idx="63">
                  <c:v>94.5</c:v>
                </c:pt>
                <c:pt idx="64">
                  <c:v>96</c:v>
                </c:pt>
                <c:pt idx="65">
                  <c:v>97.5</c:v>
                </c:pt>
                <c:pt idx="66">
                  <c:v>99</c:v>
                </c:pt>
              </c:numCache>
            </c:numRef>
          </c:cat>
          <c:val>
            <c:numRef>
              <c:f>'result (6)'!$D$2:$D$68</c:f>
              <c:numCache>
                <c:formatCode>General</c:formatCode>
                <c:ptCount val="67"/>
                <c:pt idx="0">
                  <c:v>8.3333329999999997</c:v>
                </c:pt>
                <c:pt idx="1">
                  <c:v>8.3333329999999997</c:v>
                </c:pt>
                <c:pt idx="2">
                  <c:v>8.3333329999999997</c:v>
                </c:pt>
                <c:pt idx="3">
                  <c:v>8.3333329999999997</c:v>
                </c:pt>
                <c:pt idx="4">
                  <c:v>8.3333329999999997</c:v>
                </c:pt>
                <c:pt idx="5">
                  <c:v>8.3333329999999997</c:v>
                </c:pt>
                <c:pt idx="6">
                  <c:v>8.3333329999999997</c:v>
                </c:pt>
                <c:pt idx="7">
                  <c:v>8.3333329999999997</c:v>
                </c:pt>
                <c:pt idx="8">
                  <c:v>8.3333329999999997</c:v>
                </c:pt>
                <c:pt idx="9">
                  <c:v>8.1560290000000002</c:v>
                </c:pt>
                <c:pt idx="10">
                  <c:v>8.1560290000000002</c:v>
                </c:pt>
                <c:pt idx="11">
                  <c:v>7.9787239999999997</c:v>
                </c:pt>
                <c:pt idx="12">
                  <c:v>7.9787239999999997</c:v>
                </c:pt>
                <c:pt idx="13">
                  <c:v>7.9787239999999997</c:v>
                </c:pt>
                <c:pt idx="14">
                  <c:v>7.9787239999999997</c:v>
                </c:pt>
                <c:pt idx="15">
                  <c:v>7.9787239999999997</c:v>
                </c:pt>
                <c:pt idx="16">
                  <c:v>7.9787239999999997</c:v>
                </c:pt>
                <c:pt idx="17">
                  <c:v>7.801418</c:v>
                </c:pt>
                <c:pt idx="18">
                  <c:v>7.801418</c:v>
                </c:pt>
                <c:pt idx="19">
                  <c:v>7.801418</c:v>
                </c:pt>
                <c:pt idx="20">
                  <c:v>7.6241139999999996</c:v>
                </c:pt>
                <c:pt idx="21">
                  <c:v>7.4468079999999999</c:v>
                </c:pt>
                <c:pt idx="22">
                  <c:v>7.4468079999999999</c:v>
                </c:pt>
                <c:pt idx="23">
                  <c:v>7.2695040000000004</c:v>
                </c:pt>
                <c:pt idx="24">
                  <c:v>7.0921979999999998</c:v>
                </c:pt>
                <c:pt idx="25">
                  <c:v>7.0921979999999998</c:v>
                </c:pt>
                <c:pt idx="26">
                  <c:v>7.2695040000000004</c:v>
                </c:pt>
                <c:pt idx="27">
                  <c:v>7.4468079999999999</c:v>
                </c:pt>
                <c:pt idx="28">
                  <c:v>7.6241139999999996</c:v>
                </c:pt>
                <c:pt idx="29">
                  <c:v>7.4468079999999999</c:v>
                </c:pt>
                <c:pt idx="30">
                  <c:v>7.6241139999999996</c:v>
                </c:pt>
                <c:pt idx="31">
                  <c:v>7.801418</c:v>
                </c:pt>
                <c:pt idx="32">
                  <c:v>8.1560290000000002</c:v>
                </c:pt>
                <c:pt idx="33">
                  <c:v>9.0425529999999998</c:v>
                </c:pt>
                <c:pt idx="34">
                  <c:v>9.751773</c:v>
                </c:pt>
                <c:pt idx="35">
                  <c:v>10.10638</c:v>
                </c:pt>
                <c:pt idx="36">
                  <c:v>10.99291</c:v>
                </c:pt>
                <c:pt idx="37">
                  <c:v>11.70213</c:v>
                </c:pt>
                <c:pt idx="38">
                  <c:v>13.652480000000001</c:v>
                </c:pt>
                <c:pt idx="39">
                  <c:v>15.60284</c:v>
                </c:pt>
                <c:pt idx="40">
                  <c:v>17.553190000000001</c:v>
                </c:pt>
                <c:pt idx="41">
                  <c:v>21.631209999999999</c:v>
                </c:pt>
                <c:pt idx="42">
                  <c:v>25.354610000000001</c:v>
                </c:pt>
                <c:pt idx="43">
                  <c:v>26.95036</c:v>
                </c:pt>
                <c:pt idx="44">
                  <c:v>31.205670000000001</c:v>
                </c:pt>
                <c:pt idx="45">
                  <c:v>31.91489</c:v>
                </c:pt>
                <c:pt idx="46">
                  <c:v>35.106380000000001</c:v>
                </c:pt>
                <c:pt idx="47">
                  <c:v>39.71631</c:v>
                </c:pt>
                <c:pt idx="48">
                  <c:v>43.439720000000001</c:v>
                </c:pt>
                <c:pt idx="49">
                  <c:v>46.276600000000002</c:v>
                </c:pt>
                <c:pt idx="50">
                  <c:v>52.127659999999999</c:v>
                </c:pt>
                <c:pt idx="51">
                  <c:v>54.43262</c:v>
                </c:pt>
                <c:pt idx="52">
                  <c:v>59.929079999999999</c:v>
                </c:pt>
                <c:pt idx="53">
                  <c:v>62.588650000000001</c:v>
                </c:pt>
                <c:pt idx="54">
                  <c:v>65.780140000000003</c:v>
                </c:pt>
                <c:pt idx="55">
                  <c:v>70.921989999999994</c:v>
                </c:pt>
                <c:pt idx="56">
                  <c:v>75.886529999999993</c:v>
                </c:pt>
                <c:pt idx="57">
                  <c:v>80.319149999999993</c:v>
                </c:pt>
                <c:pt idx="58">
                  <c:v>81.91489</c:v>
                </c:pt>
                <c:pt idx="59">
                  <c:v>85.283690000000007</c:v>
                </c:pt>
                <c:pt idx="60">
                  <c:v>87.056740000000005</c:v>
                </c:pt>
                <c:pt idx="61">
                  <c:v>88.829790000000003</c:v>
                </c:pt>
                <c:pt idx="62">
                  <c:v>89.893619999999999</c:v>
                </c:pt>
                <c:pt idx="63">
                  <c:v>91.134749999999997</c:v>
                </c:pt>
                <c:pt idx="64">
                  <c:v>91.666659999999993</c:v>
                </c:pt>
                <c:pt idx="65">
                  <c:v>91.666659999999993</c:v>
                </c:pt>
                <c:pt idx="66">
                  <c:v>91.666659999999993</c:v>
                </c:pt>
              </c:numCache>
            </c:numRef>
          </c:val>
          <c:smooth val="0"/>
          <c:extLst>
            <c:ext xmlns:c16="http://schemas.microsoft.com/office/drawing/2014/chart" uri="{C3380CC4-5D6E-409C-BE32-E72D297353CC}">
              <c16:uniqueId val="{00000002-B5C3-43F2-8C03-4941C33B8AFA}"/>
            </c:ext>
          </c:extLst>
        </c:ser>
        <c:dLbls>
          <c:showLegendKey val="0"/>
          <c:showVal val="0"/>
          <c:showCatName val="0"/>
          <c:showSerName val="0"/>
          <c:showPercent val="0"/>
          <c:showBubbleSize val="0"/>
        </c:dLbls>
        <c:smooth val="0"/>
        <c:axId val="-317466016"/>
        <c:axId val="-317467104"/>
      </c:lineChart>
      <c:catAx>
        <c:axId val="-31746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7467104"/>
        <c:crosses val="autoZero"/>
        <c:auto val="1"/>
        <c:lblAlgn val="ctr"/>
        <c:lblOffset val="100"/>
        <c:noMultiLvlLbl val="0"/>
      </c:catAx>
      <c:valAx>
        <c:axId val="-317467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7466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for net init by fixed-weight</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'Testing Oishi 400 samples'!$F$19</c:f>
              <c:strCache>
                <c:ptCount val="1"/>
                <c:pt idx="0">
                  <c:v>FAR</c:v>
                </c:pt>
              </c:strCache>
            </c:strRef>
          </c:tx>
          <c:spPr>
            <a:ln w="28575" cap="rnd">
              <a:solidFill>
                <a:schemeClr val="accent1"/>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samples'!$F$20:$F$520</c:f>
              <c:numCache>
                <c:formatCode>General</c:formatCode>
                <c:ptCount val="501"/>
                <c:pt idx="0">
                  <c:v>3.5714285714285698E-2</c:v>
                </c:pt>
                <c:pt idx="1">
                  <c:v>0.13403486394557801</c:v>
                </c:pt>
                <c:pt idx="2">
                  <c:v>0.13432748471412401</c:v>
                </c:pt>
                <c:pt idx="3">
                  <c:v>0.137304546085459</c:v>
                </c:pt>
                <c:pt idx="4">
                  <c:v>0.14028959686334999</c:v>
                </c:pt>
                <c:pt idx="5">
                  <c:v>0.155179433323998</c:v>
                </c:pt>
                <c:pt idx="6">
                  <c:v>0.167128510218226</c:v>
                </c:pt>
                <c:pt idx="7">
                  <c:v>0.167164072947078</c:v>
                </c:pt>
                <c:pt idx="8">
                  <c:v>0.17014036926472301</c:v>
                </c:pt>
                <c:pt idx="9">
                  <c:v>0.17907779871804999</c:v>
                </c:pt>
                <c:pt idx="10">
                  <c:v>0.18208058868666099</c:v>
                </c:pt>
                <c:pt idx="11">
                  <c:v>0.188041906513948</c:v>
                </c:pt>
                <c:pt idx="12">
                  <c:v>0.19698821995986299</c:v>
                </c:pt>
                <c:pt idx="13">
                  <c:v>0.202967226845119</c:v>
                </c:pt>
                <c:pt idx="14">
                  <c:v>0.21488978341323001</c:v>
                </c:pt>
                <c:pt idx="15">
                  <c:v>0.22087764816492</c:v>
                </c:pt>
                <c:pt idx="16">
                  <c:v>0.22684785014334799</c:v>
                </c:pt>
                <c:pt idx="17">
                  <c:v>0.235794190030189</c:v>
                </c:pt>
                <c:pt idx="18">
                  <c:v>0.238797006517947</c:v>
                </c:pt>
                <c:pt idx="19">
                  <c:v>0.24475832442416101</c:v>
                </c:pt>
                <c:pt idx="20">
                  <c:v>0.24477606644173899</c:v>
                </c:pt>
                <c:pt idx="21">
                  <c:v>0.25370469067393397</c:v>
                </c:pt>
                <c:pt idx="22">
                  <c:v>0.25373126396033902</c:v>
                </c:pt>
                <c:pt idx="23">
                  <c:v>0.25968372399988199</c:v>
                </c:pt>
                <c:pt idx="24">
                  <c:v>0.26267763013095202</c:v>
                </c:pt>
                <c:pt idx="25">
                  <c:v>0.26268654056586599</c:v>
                </c:pt>
                <c:pt idx="26">
                  <c:v>0.26863894803739802</c:v>
                </c:pt>
                <c:pt idx="27">
                  <c:v>0.274609044488207</c:v>
                </c:pt>
                <c:pt idx="28">
                  <c:v>0.27760300310859598</c:v>
                </c:pt>
                <c:pt idx="29">
                  <c:v>0.27761191369972799</c:v>
                </c:pt>
                <c:pt idx="30">
                  <c:v>0.27761194021934399</c:v>
                </c:pt>
                <c:pt idx="31">
                  <c:v>0.27761194029827202</c:v>
                </c:pt>
                <c:pt idx="32">
                  <c:v>0.28356432125088799</c:v>
                </c:pt>
                <c:pt idx="33">
                  <c:v>0.28358203667039</c:v>
                </c:pt>
                <c:pt idx="34">
                  <c:v>0.28655827987104299</c:v>
                </c:pt>
                <c:pt idx="35">
                  <c:v>0.29251951869009202</c:v>
                </c:pt>
                <c:pt idx="36">
                  <c:v>0.292537260472292</c:v>
                </c:pt>
                <c:pt idx="37">
                  <c:v>0.295513503751406</c:v>
                </c:pt>
                <c:pt idx="38">
                  <c:v>0.30742712352307</c:v>
                </c:pt>
                <c:pt idx="39">
                  <c:v>0.31341496167715199</c:v>
                </c:pt>
                <c:pt idx="40">
                  <c:v>0.31640897310022997</c:v>
                </c:pt>
                <c:pt idx="41">
                  <c:v>0.31939407432470301</c:v>
                </c:pt>
                <c:pt idx="42">
                  <c:v>0.32535533950691897</c:v>
                </c:pt>
                <c:pt idx="43">
                  <c:v>0.33132546231996102</c:v>
                </c:pt>
                <c:pt idx="44">
                  <c:v>0.33431942101880902</c:v>
                </c:pt>
                <c:pt idx="45">
                  <c:v>0.334328331610175</c:v>
                </c:pt>
                <c:pt idx="46">
                  <c:v>0.334328358129792</c:v>
                </c:pt>
                <c:pt idx="47">
                  <c:v>0.33730454868491</c:v>
                </c:pt>
                <c:pt idx="48">
                  <c:v>0.34326578734727697</c:v>
                </c:pt>
                <c:pt idx="49">
                  <c:v>0.34625971960520002</c:v>
                </c:pt>
                <c:pt idx="50">
                  <c:v>0.34924482059406298</c:v>
                </c:pt>
                <c:pt idx="51">
                  <c:v>0.36115846672795898</c:v>
                </c:pt>
                <c:pt idx="52">
                  <c:v>0.36417011448430903</c:v>
                </c:pt>
                <c:pt idx="53">
                  <c:v>0.36715526819786998</c:v>
                </c:pt>
                <c:pt idx="54">
                  <c:v>0.376092724012494</c:v>
                </c:pt>
                <c:pt idx="55">
                  <c:v>0.38207170453575101</c:v>
                </c:pt>
                <c:pt idx="56">
                  <c:v>0.38804188007302298</c:v>
                </c:pt>
                <c:pt idx="57">
                  <c:v>0.39103583892878901</c:v>
                </c:pt>
                <c:pt idx="58">
                  <c:v>0.39104474952062102</c:v>
                </c:pt>
                <c:pt idx="59">
                  <c:v>0.39402096651642998</c:v>
                </c:pt>
                <c:pt idx="60">
                  <c:v>0.39998220525748901</c:v>
                </c:pt>
                <c:pt idx="61">
                  <c:v>0.405952327991838</c:v>
                </c:pt>
                <c:pt idx="62">
                  <c:v>0.40894628669045202</c:v>
                </c:pt>
                <c:pt idx="63">
                  <c:v>0.41193138775800697</c:v>
                </c:pt>
                <c:pt idx="64">
                  <c:v>0.42384503389213701</c:v>
                </c:pt>
                <c:pt idx="65">
                  <c:v>0.42983287212467902</c:v>
                </c:pt>
                <c:pt idx="66">
                  <c:v>0.43282688354798998</c:v>
                </c:pt>
                <c:pt idx="67">
                  <c:v>0.43878817524865499</c:v>
                </c:pt>
                <c:pt idx="68">
                  <c:v>0.44178210766443099</c:v>
                </c:pt>
                <c:pt idx="69">
                  <c:v>0.44774339912995398</c:v>
                </c:pt>
                <c:pt idx="70">
                  <c:v>0.45073733154502998</c:v>
                </c:pt>
                <c:pt idx="71">
                  <c:v>0.45372243253436001</c:v>
                </c:pt>
                <c:pt idx="72">
                  <c:v>0.45373131676349499</c:v>
                </c:pt>
                <c:pt idx="73">
                  <c:v>0.45670753368084399</c:v>
                </c:pt>
                <c:pt idx="74">
                  <c:v>0.45969258194547902</c:v>
                </c:pt>
                <c:pt idx="75">
                  <c:v>0.46267765649388498</c:v>
                </c:pt>
                <c:pt idx="76">
                  <c:v>0.46566273112051798</c:v>
                </c:pt>
                <c:pt idx="77">
                  <c:v>0.46864780574738302</c:v>
                </c:pt>
                <c:pt idx="78">
                  <c:v>0.471632880374248</c:v>
                </c:pt>
                <c:pt idx="79">
                  <c:v>0.47461795500111398</c:v>
                </c:pt>
                <c:pt idx="80">
                  <c:v>0.47760302962798001</c:v>
                </c:pt>
                <c:pt idx="81">
                  <c:v>0.47761191377865497</c:v>
                </c:pt>
                <c:pt idx="82">
                  <c:v>0.47761194021957898</c:v>
                </c:pt>
                <c:pt idx="83">
                  <c:v>0.480588130774463</c:v>
                </c:pt>
                <c:pt idx="84">
                  <c:v>0.48654936943682903</c:v>
                </c:pt>
                <c:pt idx="85">
                  <c:v>0.486567111218562</c:v>
                </c:pt>
                <c:pt idx="86">
                  <c:v>0.48656716402148398</c:v>
                </c:pt>
                <c:pt idx="87">
                  <c:v>0.48656716417863499</c:v>
                </c:pt>
                <c:pt idx="88">
                  <c:v>0.48656716417910301</c:v>
                </c:pt>
                <c:pt idx="89">
                  <c:v>0.49251954513148599</c:v>
                </c:pt>
                <c:pt idx="90">
                  <c:v>0.49253726055098701</c:v>
                </c:pt>
                <c:pt idx="91">
                  <c:v>0.49848969422783002</c:v>
                </c:pt>
                <c:pt idx="92">
                  <c:v>0.50148360028044003</c:v>
                </c:pt>
                <c:pt idx="93">
                  <c:v>0.50446870119131104</c:v>
                </c:pt>
                <c:pt idx="94">
                  <c:v>0.50745377589640295</c:v>
                </c:pt>
                <c:pt idx="95">
                  <c:v>0.507462660047311</c:v>
                </c:pt>
                <c:pt idx="96">
                  <c:v>0.507462686488236</c:v>
                </c:pt>
                <c:pt idx="97">
                  <c:v>0.50746268656692906</c:v>
                </c:pt>
                <c:pt idx="98">
                  <c:v>0.510438877043354</c:v>
                </c:pt>
                <c:pt idx="99">
                  <c:v>0.51342392522929603</c:v>
                </c:pt>
                <c:pt idx="100">
                  <c:v>0.51343280930127799</c:v>
                </c:pt>
                <c:pt idx="101">
                  <c:v>0.51343283574196796</c:v>
                </c:pt>
                <c:pt idx="102">
                  <c:v>0.51343283582066102</c:v>
                </c:pt>
                <c:pt idx="103">
                  <c:v>0.51640902629708496</c:v>
                </c:pt>
                <c:pt idx="104">
                  <c:v>0.51641788400683697</c:v>
                </c:pt>
                <c:pt idx="105">
                  <c:v>0.51939410084525905</c:v>
                </c:pt>
                <c:pt idx="106">
                  <c:v>0.51940295863346797</c:v>
                </c:pt>
                <c:pt idx="107">
                  <c:v>0.51940298499593296</c:v>
                </c:pt>
                <c:pt idx="108">
                  <c:v>0.522379175550583</c:v>
                </c:pt>
                <c:pt idx="109">
                  <c:v>0.52238803326056704</c:v>
                </c:pt>
                <c:pt idx="110">
                  <c:v>0.52238805962279899</c:v>
                </c:pt>
                <c:pt idx="111">
                  <c:v>0.52238805970125801</c:v>
                </c:pt>
                <c:pt idx="112">
                  <c:v>0.52238805970149205</c:v>
                </c:pt>
                <c:pt idx="113">
                  <c:v>0.52536425017768296</c:v>
                </c:pt>
                <c:pt idx="114">
                  <c:v>0.52834929836362399</c:v>
                </c:pt>
                <c:pt idx="115">
                  <c:v>0.53133437291179697</c:v>
                </c:pt>
                <c:pt idx="116">
                  <c:v>0.53134325706223795</c:v>
                </c:pt>
                <c:pt idx="117">
                  <c:v>0.53431947397935198</c:v>
                </c:pt>
                <c:pt idx="118">
                  <c:v>0.53432833176779604</c:v>
                </c:pt>
                <c:pt idx="119">
                  <c:v>0.53432835813026103</c:v>
                </c:pt>
                <c:pt idx="120">
                  <c:v>0.54028073916110197</c:v>
                </c:pt>
                <c:pt idx="121">
                  <c:v>0.54029845458083703</c:v>
                </c:pt>
                <c:pt idx="122">
                  <c:v>0.54029850730530005</c:v>
                </c:pt>
                <c:pt idx="123">
                  <c:v>0.54029850746221797</c:v>
                </c:pt>
                <c:pt idx="124">
                  <c:v>0.54327469793887595</c:v>
                </c:pt>
                <c:pt idx="125">
                  <c:v>0.54328355564862796</c:v>
                </c:pt>
                <c:pt idx="126">
                  <c:v>0.54328358201085902</c:v>
                </c:pt>
                <c:pt idx="127">
                  <c:v>0.54625977256550895</c:v>
                </c:pt>
                <c:pt idx="128">
                  <c:v>0.54626863027549299</c:v>
                </c:pt>
                <c:pt idx="129">
                  <c:v>0.54626865663772495</c:v>
                </c:pt>
                <c:pt idx="130">
                  <c:v>0.54626865671618396</c:v>
                </c:pt>
                <c:pt idx="131">
                  <c:v>0.54924484719260802</c:v>
                </c:pt>
                <c:pt idx="132">
                  <c:v>0.54925370490235903</c:v>
                </c:pt>
                <c:pt idx="133">
                  <c:v>0.552229921740781</c:v>
                </c:pt>
                <c:pt idx="134">
                  <c:v>0.55521497000518105</c:v>
                </c:pt>
                <c:pt idx="135">
                  <c:v>0.55522385407739605</c:v>
                </c:pt>
                <c:pt idx="136">
                  <c:v>0.55522388051808802</c:v>
                </c:pt>
                <c:pt idx="137">
                  <c:v>0.561176261549161</c:v>
                </c:pt>
                <c:pt idx="138">
                  <c:v>0.56417016744508697</c:v>
                </c:pt>
                <c:pt idx="139">
                  <c:v>0.56715526835549102</c:v>
                </c:pt>
                <c:pt idx="140">
                  <c:v>0.56716415258439101</c:v>
                </c:pt>
                <c:pt idx="141">
                  <c:v>0.57014036950173896</c:v>
                </c:pt>
                <c:pt idx="142">
                  <c:v>0.57014922729018402</c:v>
                </c:pt>
                <c:pt idx="143">
                  <c:v>0.57014925365264901</c:v>
                </c:pt>
                <c:pt idx="144">
                  <c:v>0.57312544420730005</c:v>
                </c:pt>
                <c:pt idx="145">
                  <c:v>0.57313430191728398</c:v>
                </c:pt>
                <c:pt idx="146">
                  <c:v>0.57313432827951605</c:v>
                </c:pt>
                <c:pt idx="147">
                  <c:v>0.57313432835797495</c:v>
                </c:pt>
                <c:pt idx="148">
                  <c:v>0.57313432835820799</c:v>
                </c:pt>
                <c:pt idx="149">
                  <c:v>0.57611051883440001</c:v>
                </c:pt>
                <c:pt idx="150">
                  <c:v>0.57909556702034104</c:v>
                </c:pt>
                <c:pt idx="151">
                  <c:v>0.579104451092322</c:v>
                </c:pt>
                <c:pt idx="152">
                  <c:v>0.57910447753301297</c:v>
                </c:pt>
                <c:pt idx="153">
                  <c:v>0.57910447761170503</c:v>
                </c:pt>
                <c:pt idx="154">
                  <c:v>0.58208066808812997</c:v>
                </c:pt>
                <c:pt idx="155">
                  <c:v>0.58208952579788098</c:v>
                </c:pt>
                <c:pt idx="156">
                  <c:v>0.58208955216011304</c:v>
                </c:pt>
                <c:pt idx="157">
                  <c:v>0.58208955223857195</c:v>
                </c:pt>
                <c:pt idx="158">
                  <c:v>0.58208955223880499</c:v>
                </c:pt>
                <c:pt idx="159">
                  <c:v>0.58208955223880599</c:v>
                </c:pt>
                <c:pt idx="160">
                  <c:v>0.58208955223880599</c:v>
                </c:pt>
                <c:pt idx="161">
                  <c:v>0.58506574271499701</c:v>
                </c:pt>
                <c:pt idx="162">
                  <c:v>0.58507460042474702</c:v>
                </c:pt>
                <c:pt idx="163">
                  <c:v>0.58805081726316899</c:v>
                </c:pt>
                <c:pt idx="164">
                  <c:v>0.58805967505137902</c:v>
                </c:pt>
                <c:pt idx="165">
                  <c:v>0.58805970141384301</c:v>
                </c:pt>
                <c:pt idx="166">
                  <c:v>0.58805970149230302</c:v>
                </c:pt>
                <c:pt idx="167">
                  <c:v>0.59103589196872697</c:v>
                </c:pt>
                <c:pt idx="168">
                  <c:v>0.59104474967847798</c:v>
                </c:pt>
                <c:pt idx="169">
                  <c:v>0.59104477604071004</c:v>
                </c:pt>
                <c:pt idx="170">
                  <c:v>0.59104477611916895</c:v>
                </c:pt>
                <c:pt idx="171">
                  <c:v>0.59104477611940198</c:v>
                </c:pt>
                <c:pt idx="172">
                  <c:v>0.59104477611940298</c:v>
                </c:pt>
                <c:pt idx="173">
                  <c:v>0.594020966595594</c:v>
                </c:pt>
                <c:pt idx="174">
                  <c:v>0.59402982430534401</c:v>
                </c:pt>
                <c:pt idx="175">
                  <c:v>0.59700604114376599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pt idx="201">
                  <c:v>0.60597012281280704</c:v>
                </c:pt>
                <c:pt idx="202">
                  <c:v>0.605970149175038</c:v>
                </c:pt>
                <c:pt idx="203">
                  <c:v>0.60597014925349701</c:v>
                </c:pt>
                <c:pt idx="204">
                  <c:v>0.60894633972992096</c:v>
                </c:pt>
                <c:pt idx="205">
                  <c:v>0.60895519743967197</c:v>
                </c:pt>
                <c:pt idx="206">
                  <c:v>0.60895522380190403</c:v>
                </c:pt>
                <c:pt idx="207">
                  <c:v>0.60895522388036305</c:v>
                </c:pt>
                <c:pt idx="208">
                  <c:v>0.60895522388059597</c:v>
                </c:pt>
                <c:pt idx="209">
                  <c:v>0.60895522388059697</c:v>
                </c:pt>
                <c:pt idx="210">
                  <c:v>0.60895522388059697</c:v>
                </c:pt>
                <c:pt idx="211">
                  <c:v>0.60895522388059697</c:v>
                </c:pt>
                <c:pt idx="212">
                  <c:v>0.60895522388059697</c:v>
                </c:pt>
                <c:pt idx="213">
                  <c:v>0.61193141435678799</c:v>
                </c:pt>
                <c:pt idx="214">
                  <c:v>0.611940272066538</c:v>
                </c:pt>
                <c:pt idx="215">
                  <c:v>0.61194029842876896</c:v>
                </c:pt>
                <c:pt idx="216">
                  <c:v>0.61194029850722897</c:v>
                </c:pt>
                <c:pt idx="217">
                  <c:v>0.61194029850746201</c:v>
                </c:pt>
                <c:pt idx="218">
                  <c:v>0.61194029850746301</c:v>
                </c:pt>
                <c:pt idx="219">
                  <c:v>0.61194029850746301</c:v>
                </c:pt>
                <c:pt idx="220">
                  <c:v>0.61194029850746301</c:v>
                </c:pt>
                <c:pt idx="221">
                  <c:v>0.61194029850746301</c:v>
                </c:pt>
                <c:pt idx="222">
                  <c:v>0.61194029850746301</c:v>
                </c:pt>
                <c:pt idx="223">
                  <c:v>0.61194029850746301</c:v>
                </c:pt>
                <c:pt idx="224">
                  <c:v>0.61194029850746301</c:v>
                </c:pt>
                <c:pt idx="225">
                  <c:v>0.61194029850746301</c:v>
                </c:pt>
                <c:pt idx="226">
                  <c:v>0.61194029850746301</c:v>
                </c:pt>
                <c:pt idx="227">
                  <c:v>0.61194029850746301</c:v>
                </c:pt>
                <c:pt idx="228">
                  <c:v>0.61194029850746301</c:v>
                </c:pt>
                <c:pt idx="229">
                  <c:v>0.61194029850746301</c:v>
                </c:pt>
                <c:pt idx="230">
                  <c:v>0.61194029850746301</c:v>
                </c:pt>
                <c:pt idx="231">
                  <c:v>0.61194029850746301</c:v>
                </c:pt>
                <c:pt idx="232">
                  <c:v>0.61194029850746301</c:v>
                </c:pt>
                <c:pt idx="233">
                  <c:v>0.61194029850746301</c:v>
                </c:pt>
                <c:pt idx="234">
                  <c:v>0.61194029850746301</c:v>
                </c:pt>
                <c:pt idx="235">
                  <c:v>0.61194029850746301</c:v>
                </c:pt>
                <c:pt idx="236">
                  <c:v>0.61194029850746301</c:v>
                </c:pt>
                <c:pt idx="237">
                  <c:v>0.61194029850746301</c:v>
                </c:pt>
                <c:pt idx="238">
                  <c:v>0.61194029850746301</c:v>
                </c:pt>
                <c:pt idx="239">
                  <c:v>0.61194029850746301</c:v>
                </c:pt>
                <c:pt idx="240">
                  <c:v>0.61194029850746301</c:v>
                </c:pt>
                <c:pt idx="241">
                  <c:v>0.61194029850746301</c:v>
                </c:pt>
                <c:pt idx="242">
                  <c:v>0.61194029850746301</c:v>
                </c:pt>
                <c:pt idx="243">
                  <c:v>0.61194029850746301</c:v>
                </c:pt>
                <c:pt idx="244">
                  <c:v>0.61194029850746301</c:v>
                </c:pt>
                <c:pt idx="245">
                  <c:v>0.61491648898365303</c:v>
                </c:pt>
                <c:pt idx="246">
                  <c:v>0.61492534669340404</c:v>
                </c:pt>
                <c:pt idx="247">
                  <c:v>0.61492537305563499</c:v>
                </c:pt>
                <c:pt idx="248">
                  <c:v>0.61492537313409401</c:v>
                </c:pt>
                <c:pt idx="249">
                  <c:v>0.61492537313432805</c:v>
                </c:pt>
                <c:pt idx="250">
                  <c:v>0.61492537313432805</c:v>
                </c:pt>
                <c:pt idx="251">
                  <c:v>0.61492537313432805</c:v>
                </c:pt>
                <c:pt idx="252">
                  <c:v>0.61492537313432805</c:v>
                </c:pt>
                <c:pt idx="253">
                  <c:v>0.61492537313432805</c:v>
                </c:pt>
                <c:pt idx="254">
                  <c:v>0.61492537313432805</c:v>
                </c:pt>
                <c:pt idx="255">
                  <c:v>0.61492537313432805</c:v>
                </c:pt>
                <c:pt idx="256">
                  <c:v>0.61790156361051896</c:v>
                </c:pt>
                <c:pt idx="257">
                  <c:v>0.61791042132026897</c:v>
                </c:pt>
                <c:pt idx="258">
                  <c:v>0.61791044768250103</c:v>
                </c:pt>
                <c:pt idx="259">
                  <c:v>0.61791044776096005</c:v>
                </c:pt>
                <c:pt idx="260">
                  <c:v>0.61791044776119297</c:v>
                </c:pt>
                <c:pt idx="261">
                  <c:v>0.61791044776119397</c:v>
                </c:pt>
                <c:pt idx="262">
                  <c:v>0.62088663823738399</c:v>
                </c:pt>
                <c:pt idx="263">
                  <c:v>0.620895495947135</c:v>
                </c:pt>
                <c:pt idx="264">
                  <c:v>0.62089552230936695</c:v>
                </c:pt>
                <c:pt idx="265">
                  <c:v>0.62089552238782497</c:v>
                </c:pt>
                <c:pt idx="266">
                  <c:v>0.62089552238805901</c:v>
                </c:pt>
                <c:pt idx="267">
                  <c:v>0.62089552238806001</c:v>
                </c:pt>
                <c:pt idx="268">
                  <c:v>0.62089552238806001</c:v>
                </c:pt>
                <c:pt idx="269">
                  <c:v>0.62089552238806001</c:v>
                </c:pt>
                <c:pt idx="270">
                  <c:v>0.62089552238806001</c:v>
                </c:pt>
                <c:pt idx="271">
                  <c:v>0.62089552238806001</c:v>
                </c:pt>
                <c:pt idx="272">
                  <c:v>0.62089552238806001</c:v>
                </c:pt>
                <c:pt idx="273">
                  <c:v>0.62089552238806001</c:v>
                </c:pt>
                <c:pt idx="274">
                  <c:v>0.62089552238806001</c:v>
                </c:pt>
                <c:pt idx="275">
                  <c:v>0.62089552238806001</c:v>
                </c:pt>
                <c:pt idx="276">
                  <c:v>0.62089552238806001</c:v>
                </c:pt>
                <c:pt idx="277">
                  <c:v>0.62089552238806001</c:v>
                </c:pt>
                <c:pt idx="278">
                  <c:v>0.62089552238806001</c:v>
                </c:pt>
                <c:pt idx="279">
                  <c:v>0.62089552238806001</c:v>
                </c:pt>
                <c:pt idx="280">
                  <c:v>0.62089552238806001</c:v>
                </c:pt>
                <c:pt idx="281">
                  <c:v>0.62089552238806001</c:v>
                </c:pt>
                <c:pt idx="282">
                  <c:v>0.62089552238806001</c:v>
                </c:pt>
                <c:pt idx="283">
                  <c:v>0.62089552238806001</c:v>
                </c:pt>
                <c:pt idx="284">
                  <c:v>0.62089552238806001</c:v>
                </c:pt>
                <c:pt idx="285">
                  <c:v>0.62089552238806001</c:v>
                </c:pt>
                <c:pt idx="286">
                  <c:v>0.62089552238806001</c:v>
                </c:pt>
                <c:pt idx="287">
                  <c:v>0.62089552238806001</c:v>
                </c:pt>
                <c:pt idx="288">
                  <c:v>0.62089552238806001</c:v>
                </c:pt>
                <c:pt idx="289">
                  <c:v>0.62089552238806001</c:v>
                </c:pt>
                <c:pt idx="290">
                  <c:v>0.62089552238806001</c:v>
                </c:pt>
                <c:pt idx="291">
                  <c:v>0.62089552238806001</c:v>
                </c:pt>
                <c:pt idx="292">
                  <c:v>0.62089552238806001</c:v>
                </c:pt>
                <c:pt idx="293">
                  <c:v>0.62089552238806001</c:v>
                </c:pt>
                <c:pt idx="294">
                  <c:v>0.62089552238806001</c:v>
                </c:pt>
                <c:pt idx="295">
                  <c:v>0.62089552238806001</c:v>
                </c:pt>
                <c:pt idx="296">
                  <c:v>0.62089552238806001</c:v>
                </c:pt>
                <c:pt idx="297">
                  <c:v>0.62089552238806001</c:v>
                </c:pt>
                <c:pt idx="298">
                  <c:v>0.62089552238806001</c:v>
                </c:pt>
                <c:pt idx="299">
                  <c:v>0.62089552238806001</c:v>
                </c:pt>
                <c:pt idx="300">
                  <c:v>0.62089552238806001</c:v>
                </c:pt>
                <c:pt idx="301">
                  <c:v>0.62089552238806001</c:v>
                </c:pt>
                <c:pt idx="302">
                  <c:v>0.62089552238806001</c:v>
                </c:pt>
                <c:pt idx="303">
                  <c:v>0.62089552238806001</c:v>
                </c:pt>
                <c:pt idx="304">
                  <c:v>0.62089552238806001</c:v>
                </c:pt>
                <c:pt idx="305">
                  <c:v>0.62089552238806001</c:v>
                </c:pt>
                <c:pt idx="306">
                  <c:v>0.62089552238806001</c:v>
                </c:pt>
                <c:pt idx="307">
                  <c:v>0.62089552238806001</c:v>
                </c:pt>
                <c:pt idx="308">
                  <c:v>0.62089552238806001</c:v>
                </c:pt>
                <c:pt idx="309">
                  <c:v>0.62089552238806001</c:v>
                </c:pt>
                <c:pt idx="310">
                  <c:v>0.62089552238806001</c:v>
                </c:pt>
                <c:pt idx="311">
                  <c:v>0.62089552238806001</c:v>
                </c:pt>
                <c:pt idx="312">
                  <c:v>0.62089552238806001</c:v>
                </c:pt>
                <c:pt idx="313">
                  <c:v>0.62089552238806001</c:v>
                </c:pt>
                <c:pt idx="314">
                  <c:v>0.62089552238806001</c:v>
                </c:pt>
                <c:pt idx="315">
                  <c:v>0.62089552238806001</c:v>
                </c:pt>
                <c:pt idx="316">
                  <c:v>0.62089552238806001</c:v>
                </c:pt>
                <c:pt idx="317">
                  <c:v>0.62089552238806001</c:v>
                </c:pt>
                <c:pt idx="318">
                  <c:v>0.62089552238806001</c:v>
                </c:pt>
                <c:pt idx="319">
                  <c:v>0.62089552238806001</c:v>
                </c:pt>
                <c:pt idx="320">
                  <c:v>0.62089552238806001</c:v>
                </c:pt>
                <c:pt idx="321">
                  <c:v>0.62089552238806001</c:v>
                </c:pt>
                <c:pt idx="322">
                  <c:v>0.62089552238806001</c:v>
                </c:pt>
                <c:pt idx="323">
                  <c:v>0.62089552238806001</c:v>
                </c:pt>
                <c:pt idx="324">
                  <c:v>0.62089552238806001</c:v>
                </c:pt>
                <c:pt idx="325">
                  <c:v>0.62387171286425003</c:v>
                </c:pt>
                <c:pt idx="326">
                  <c:v>0.62388057057400104</c:v>
                </c:pt>
                <c:pt idx="327">
                  <c:v>0.62388059693623199</c:v>
                </c:pt>
                <c:pt idx="328">
                  <c:v>0.62388059701469101</c:v>
                </c:pt>
                <c:pt idx="329">
                  <c:v>0.62388059701492504</c:v>
                </c:pt>
                <c:pt idx="330">
                  <c:v>0.62388059701492504</c:v>
                </c:pt>
                <c:pt idx="331">
                  <c:v>0.62388059701492504</c:v>
                </c:pt>
                <c:pt idx="332">
                  <c:v>0.62388059701492504</c:v>
                </c:pt>
                <c:pt idx="333">
                  <c:v>0.62388059701492504</c:v>
                </c:pt>
                <c:pt idx="334">
                  <c:v>0.62388059701492504</c:v>
                </c:pt>
                <c:pt idx="335">
                  <c:v>0.62388059701492504</c:v>
                </c:pt>
                <c:pt idx="336">
                  <c:v>0.62388059701492504</c:v>
                </c:pt>
                <c:pt idx="337">
                  <c:v>0.62388059701492504</c:v>
                </c:pt>
                <c:pt idx="338">
                  <c:v>0.62388059701492504</c:v>
                </c:pt>
                <c:pt idx="339">
                  <c:v>0.62388059701492504</c:v>
                </c:pt>
                <c:pt idx="340">
                  <c:v>0.62388059701492504</c:v>
                </c:pt>
                <c:pt idx="341">
                  <c:v>0.62388059701492504</c:v>
                </c:pt>
                <c:pt idx="342">
                  <c:v>0.62388059701492504</c:v>
                </c:pt>
                <c:pt idx="343">
                  <c:v>0.62388059701492504</c:v>
                </c:pt>
                <c:pt idx="344">
                  <c:v>0.62388059701492504</c:v>
                </c:pt>
                <c:pt idx="345">
                  <c:v>0.62388059701492504</c:v>
                </c:pt>
                <c:pt idx="346">
                  <c:v>0.62388059701492504</c:v>
                </c:pt>
                <c:pt idx="347">
                  <c:v>0.62388059701492504</c:v>
                </c:pt>
                <c:pt idx="348">
                  <c:v>0.62388059701492504</c:v>
                </c:pt>
                <c:pt idx="349">
                  <c:v>0.62388059701492504</c:v>
                </c:pt>
                <c:pt idx="350">
                  <c:v>0.62388059701492504</c:v>
                </c:pt>
                <c:pt idx="351">
                  <c:v>0.62388059701492504</c:v>
                </c:pt>
                <c:pt idx="352">
                  <c:v>0.62388059701492504</c:v>
                </c:pt>
                <c:pt idx="353">
                  <c:v>0.62388059701492504</c:v>
                </c:pt>
                <c:pt idx="354">
                  <c:v>0.62388059701492504</c:v>
                </c:pt>
                <c:pt idx="355">
                  <c:v>0.62388059701492504</c:v>
                </c:pt>
                <c:pt idx="356">
                  <c:v>0.62388059701492504</c:v>
                </c:pt>
                <c:pt idx="357">
                  <c:v>0.62388059701492504</c:v>
                </c:pt>
                <c:pt idx="358">
                  <c:v>0.62388059701492504</c:v>
                </c:pt>
                <c:pt idx="359">
                  <c:v>0.62388059701492504</c:v>
                </c:pt>
                <c:pt idx="360">
                  <c:v>0.62685678749111595</c:v>
                </c:pt>
                <c:pt idx="361">
                  <c:v>0.62686564520086596</c:v>
                </c:pt>
                <c:pt idx="362">
                  <c:v>0.62686567156309803</c:v>
                </c:pt>
                <c:pt idx="363">
                  <c:v>0.62686567164155704</c:v>
                </c:pt>
                <c:pt idx="364">
                  <c:v>0.62984186211798099</c:v>
                </c:pt>
                <c:pt idx="365">
                  <c:v>0.63282691030392302</c:v>
                </c:pt>
                <c:pt idx="366">
                  <c:v>0.63283579437590498</c:v>
                </c:pt>
                <c:pt idx="367">
                  <c:v>0.63283582081659495</c:v>
                </c:pt>
                <c:pt idx="368">
                  <c:v>0.63581201137147803</c:v>
                </c:pt>
                <c:pt idx="369">
                  <c:v>0.63582086908146296</c:v>
                </c:pt>
                <c:pt idx="370">
                  <c:v>0.63582089544369502</c:v>
                </c:pt>
                <c:pt idx="371">
                  <c:v>0.63582089552215404</c:v>
                </c:pt>
                <c:pt idx="372">
                  <c:v>0.63582089552238696</c:v>
                </c:pt>
                <c:pt idx="373">
                  <c:v>0.63582089552238796</c:v>
                </c:pt>
                <c:pt idx="374">
                  <c:v>0.63582089552238796</c:v>
                </c:pt>
                <c:pt idx="375">
                  <c:v>0.63582089552238796</c:v>
                </c:pt>
                <c:pt idx="376">
                  <c:v>0.63879708599857898</c:v>
                </c:pt>
                <c:pt idx="377">
                  <c:v>0.63880594370832899</c:v>
                </c:pt>
                <c:pt idx="378">
                  <c:v>0.63880597007056095</c:v>
                </c:pt>
                <c:pt idx="379">
                  <c:v>0.63880597014901996</c:v>
                </c:pt>
                <c:pt idx="380">
                  <c:v>0.638805970149253</c:v>
                </c:pt>
                <c:pt idx="381">
                  <c:v>0.638805970149254</c:v>
                </c:pt>
                <c:pt idx="382">
                  <c:v>0.638805970149254</c:v>
                </c:pt>
                <c:pt idx="383">
                  <c:v>0.638805970149254</c:v>
                </c:pt>
                <c:pt idx="384">
                  <c:v>0.638805970149254</c:v>
                </c:pt>
                <c:pt idx="385">
                  <c:v>0.638805970149254</c:v>
                </c:pt>
                <c:pt idx="386">
                  <c:v>0.638805970149254</c:v>
                </c:pt>
                <c:pt idx="387">
                  <c:v>0.638805970149254</c:v>
                </c:pt>
                <c:pt idx="388">
                  <c:v>0.638805970149254</c:v>
                </c:pt>
                <c:pt idx="389">
                  <c:v>0.638805970149254</c:v>
                </c:pt>
                <c:pt idx="390">
                  <c:v>0.638805970149254</c:v>
                </c:pt>
                <c:pt idx="391">
                  <c:v>0.638805970149254</c:v>
                </c:pt>
                <c:pt idx="392">
                  <c:v>0.638805970149254</c:v>
                </c:pt>
                <c:pt idx="393">
                  <c:v>0.638805970149254</c:v>
                </c:pt>
                <c:pt idx="394">
                  <c:v>0.638805970149254</c:v>
                </c:pt>
                <c:pt idx="395">
                  <c:v>0.638805970149254</c:v>
                </c:pt>
                <c:pt idx="396">
                  <c:v>0.638805970149254</c:v>
                </c:pt>
                <c:pt idx="397">
                  <c:v>0.638805970149254</c:v>
                </c:pt>
                <c:pt idx="398">
                  <c:v>0.638805970149254</c:v>
                </c:pt>
                <c:pt idx="399">
                  <c:v>0.638805970149254</c:v>
                </c:pt>
                <c:pt idx="400">
                  <c:v>0.638805970149254</c:v>
                </c:pt>
                <c:pt idx="401">
                  <c:v>0.638805970149254</c:v>
                </c:pt>
                <c:pt idx="402">
                  <c:v>0.638805970149254</c:v>
                </c:pt>
                <c:pt idx="403">
                  <c:v>0.638805970149254</c:v>
                </c:pt>
                <c:pt idx="404">
                  <c:v>0.638805970149254</c:v>
                </c:pt>
                <c:pt idx="405">
                  <c:v>0.638805970149254</c:v>
                </c:pt>
                <c:pt idx="406">
                  <c:v>0.638805970149254</c:v>
                </c:pt>
                <c:pt idx="407">
                  <c:v>0.638805970149254</c:v>
                </c:pt>
                <c:pt idx="408">
                  <c:v>0.638805970149254</c:v>
                </c:pt>
                <c:pt idx="409">
                  <c:v>0.638805970149254</c:v>
                </c:pt>
                <c:pt idx="410">
                  <c:v>0.638805970149254</c:v>
                </c:pt>
                <c:pt idx="411">
                  <c:v>0.638805970149254</c:v>
                </c:pt>
                <c:pt idx="412">
                  <c:v>0.638805970149254</c:v>
                </c:pt>
                <c:pt idx="413">
                  <c:v>0.638805970149254</c:v>
                </c:pt>
                <c:pt idx="414">
                  <c:v>0.638805970149254</c:v>
                </c:pt>
                <c:pt idx="415">
                  <c:v>0.638805970149254</c:v>
                </c:pt>
                <c:pt idx="416">
                  <c:v>0.64178216062544402</c:v>
                </c:pt>
                <c:pt idx="417">
                  <c:v>0.64179101833519503</c:v>
                </c:pt>
                <c:pt idx="418">
                  <c:v>0.64179104469742598</c:v>
                </c:pt>
                <c:pt idx="419">
                  <c:v>0.641791044775885</c:v>
                </c:pt>
                <c:pt idx="420">
                  <c:v>0.64179104477611904</c:v>
                </c:pt>
                <c:pt idx="421">
                  <c:v>0.64179104477611904</c:v>
                </c:pt>
                <c:pt idx="422">
                  <c:v>0.64179104477611904</c:v>
                </c:pt>
                <c:pt idx="423">
                  <c:v>0.64179104477611904</c:v>
                </c:pt>
                <c:pt idx="424">
                  <c:v>0.64179104477611904</c:v>
                </c:pt>
                <c:pt idx="425">
                  <c:v>0.64179104477611904</c:v>
                </c:pt>
                <c:pt idx="426">
                  <c:v>0.64179104477611904</c:v>
                </c:pt>
                <c:pt idx="427">
                  <c:v>0.64179104477611904</c:v>
                </c:pt>
                <c:pt idx="428">
                  <c:v>0.64476723525230994</c:v>
                </c:pt>
                <c:pt idx="429">
                  <c:v>0.650728473914441</c:v>
                </c:pt>
                <c:pt idx="430">
                  <c:v>0.65074621569617397</c:v>
                </c:pt>
                <c:pt idx="431">
                  <c:v>0.650746268499096</c:v>
                </c:pt>
                <c:pt idx="432">
                  <c:v>0.65074626865624696</c:v>
                </c:pt>
                <c:pt idx="433">
                  <c:v>0.65074626865671503</c:v>
                </c:pt>
                <c:pt idx="434">
                  <c:v>0.65074626865671703</c:v>
                </c:pt>
                <c:pt idx="435">
                  <c:v>0.65074626865671703</c:v>
                </c:pt>
                <c:pt idx="436">
                  <c:v>0.65074626865671703</c:v>
                </c:pt>
                <c:pt idx="437">
                  <c:v>0.65074626865671703</c:v>
                </c:pt>
                <c:pt idx="438">
                  <c:v>0.65074626865671703</c:v>
                </c:pt>
                <c:pt idx="439">
                  <c:v>0.65074626865671703</c:v>
                </c:pt>
                <c:pt idx="440">
                  <c:v>0.65074626865671703</c:v>
                </c:pt>
                <c:pt idx="441">
                  <c:v>0.65074626865671703</c:v>
                </c:pt>
                <c:pt idx="442">
                  <c:v>0.65074626865671703</c:v>
                </c:pt>
                <c:pt idx="443">
                  <c:v>0.65074626865671703</c:v>
                </c:pt>
                <c:pt idx="444">
                  <c:v>0.65074626865671703</c:v>
                </c:pt>
                <c:pt idx="445">
                  <c:v>0.65074626865671703</c:v>
                </c:pt>
                <c:pt idx="446">
                  <c:v>0.65074626865671703</c:v>
                </c:pt>
                <c:pt idx="447">
                  <c:v>0.65074626865671703</c:v>
                </c:pt>
                <c:pt idx="448">
                  <c:v>0.65074626865671703</c:v>
                </c:pt>
                <c:pt idx="449">
                  <c:v>0.65372245913290705</c:v>
                </c:pt>
                <c:pt idx="450">
                  <c:v>0.65373131684265695</c:v>
                </c:pt>
                <c:pt idx="451">
                  <c:v>0.65373134320488901</c:v>
                </c:pt>
                <c:pt idx="452">
                  <c:v>0.65373134328334803</c:v>
                </c:pt>
                <c:pt idx="453">
                  <c:v>0.65373134328358096</c:v>
                </c:pt>
                <c:pt idx="454">
                  <c:v>0.65373134328358196</c:v>
                </c:pt>
                <c:pt idx="455">
                  <c:v>0.65373134328358196</c:v>
                </c:pt>
                <c:pt idx="456">
                  <c:v>0.65373134328358196</c:v>
                </c:pt>
                <c:pt idx="457">
                  <c:v>0.65373134328358196</c:v>
                </c:pt>
                <c:pt idx="458">
                  <c:v>0.65373134328358196</c:v>
                </c:pt>
                <c:pt idx="459">
                  <c:v>0.65373134328358196</c:v>
                </c:pt>
                <c:pt idx="460">
                  <c:v>0.65670753375977298</c:v>
                </c:pt>
                <c:pt idx="461">
                  <c:v>0.65671639146952299</c:v>
                </c:pt>
                <c:pt idx="462">
                  <c:v>0.65671641783175505</c:v>
                </c:pt>
                <c:pt idx="463">
                  <c:v>0.65671641791021396</c:v>
                </c:pt>
                <c:pt idx="464">
                  <c:v>0.65671641791044699</c:v>
                </c:pt>
                <c:pt idx="465">
                  <c:v>0.65671641791044799</c:v>
                </c:pt>
                <c:pt idx="466">
                  <c:v>0.65671641791044799</c:v>
                </c:pt>
                <c:pt idx="467">
                  <c:v>0.65671641791044799</c:v>
                </c:pt>
                <c:pt idx="468">
                  <c:v>0.65671641791044799</c:v>
                </c:pt>
                <c:pt idx="469">
                  <c:v>0.65671641791044799</c:v>
                </c:pt>
                <c:pt idx="470">
                  <c:v>0.65671641791044799</c:v>
                </c:pt>
                <c:pt idx="471">
                  <c:v>0.65671641791044799</c:v>
                </c:pt>
                <c:pt idx="472">
                  <c:v>0.65671641791044799</c:v>
                </c:pt>
                <c:pt idx="473">
                  <c:v>0.65671641791044799</c:v>
                </c:pt>
                <c:pt idx="474">
                  <c:v>0.65671641791044799</c:v>
                </c:pt>
                <c:pt idx="475">
                  <c:v>0.65671641791044799</c:v>
                </c:pt>
                <c:pt idx="476">
                  <c:v>0.65671641791044799</c:v>
                </c:pt>
                <c:pt idx="477">
                  <c:v>0.65671641791044799</c:v>
                </c:pt>
                <c:pt idx="478">
                  <c:v>0.65671641791044799</c:v>
                </c:pt>
                <c:pt idx="479">
                  <c:v>0.65671641791044799</c:v>
                </c:pt>
                <c:pt idx="480">
                  <c:v>0.65671641791044799</c:v>
                </c:pt>
                <c:pt idx="481">
                  <c:v>0.65671641791044799</c:v>
                </c:pt>
                <c:pt idx="482">
                  <c:v>0.65671641791044799</c:v>
                </c:pt>
                <c:pt idx="483">
                  <c:v>0.65671641791044799</c:v>
                </c:pt>
                <c:pt idx="484">
                  <c:v>0.65671641791044799</c:v>
                </c:pt>
                <c:pt idx="485">
                  <c:v>0.65671641791044799</c:v>
                </c:pt>
                <c:pt idx="486">
                  <c:v>0.65671641791044799</c:v>
                </c:pt>
                <c:pt idx="487">
                  <c:v>0.65671641791044799</c:v>
                </c:pt>
                <c:pt idx="488">
                  <c:v>0.65671641791044799</c:v>
                </c:pt>
                <c:pt idx="489">
                  <c:v>0.65671641791044799</c:v>
                </c:pt>
                <c:pt idx="490">
                  <c:v>0.65671641791044799</c:v>
                </c:pt>
                <c:pt idx="491">
                  <c:v>0.65671641791044799</c:v>
                </c:pt>
                <c:pt idx="492">
                  <c:v>0.65671641791044799</c:v>
                </c:pt>
                <c:pt idx="493">
                  <c:v>0.65671641791044799</c:v>
                </c:pt>
                <c:pt idx="494">
                  <c:v>0.65671641791044799</c:v>
                </c:pt>
                <c:pt idx="495">
                  <c:v>0.65671641791044799</c:v>
                </c:pt>
                <c:pt idx="496">
                  <c:v>0.65671641791044799</c:v>
                </c:pt>
                <c:pt idx="497">
                  <c:v>0.65671641791044799</c:v>
                </c:pt>
                <c:pt idx="498">
                  <c:v>0.65671641791044799</c:v>
                </c:pt>
                <c:pt idx="499">
                  <c:v>0.65671641791044799</c:v>
                </c:pt>
                <c:pt idx="500">
                  <c:v>0.65671641791044799</c:v>
                </c:pt>
              </c:numCache>
            </c:numRef>
          </c:val>
          <c:smooth val="0"/>
          <c:extLst>
            <c:ext xmlns:c16="http://schemas.microsoft.com/office/drawing/2014/chart" uri="{C3380CC4-5D6E-409C-BE32-E72D297353CC}">
              <c16:uniqueId val="{00000000-2F1F-4BDC-AC20-68BDF1D3D8E2}"/>
            </c:ext>
          </c:extLst>
        </c:ser>
        <c:ser>
          <c:idx val="1"/>
          <c:order val="1"/>
          <c:tx>
            <c:strRef>
              <c:f>'Testing Oishi 400 samples'!$G$19</c:f>
              <c:strCache>
                <c:ptCount val="1"/>
                <c:pt idx="0">
                  <c:v>FRR</c:v>
                </c:pt>
              </c:strCache>
            </c:strRef>
          </c:tx>
          <c:spPr>
            <a:ln w="28575" cap="rnd">
              <a:solidFill>
                <a:schemeClr val="accent2"/>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samples'!$G$20:$G$520</c:f>
              <c:numCache>
                <c:formatCode>General</c:formatCode>
                <c:ptCount val="501"/>
                <c:pt idx="0">
                  <c:v>0.17857142857142899</c:v>
                </c:pt>
                <c:pt idx="1">
                  <c:v>0.179102891156463</c:v>
                </c:pt>
                <c:pt idx="2">
                  <c:v>0.17612828241415601</c:v>
                </c:pt>
                <c:pt idx="3">
                  <c:v>0.17314323893575601</c:v>
                </c:pt>
                <c:pt idx="4">
                  <c:v>0.173134354877785</c:v>
                </c:pt>
                <c:pt idx="5">
                  <c:v>0.16718194748475501</c:v>
                </c:pt>
                <c:pt idx="6">
                  <c:v>0.164188041510371</c:v>
                </c:pt>
                <c:pt idx="7">
                  <c:v>0.164179131075924</c:v>
                </c:pt>
                <c:pt idx="8">
                  <c:v>0.16120291408058299</c:v>
                </c:pt>
                <c:pt idx="9">
                  <c:v>0.161194056291907</c:v>
                </c:pt>
                <c:pt idx="10">
                  <c:v>0.15821783945324999</c:v>
                </c:pt>
                <c:pt idx="11">
                  <c:v>0.155232791188849</c:v>
                </c:pt>
                <c:pt idx="12">
                  <c:v>0.155223907116633</c:v>
                </c:pt>
                <c:pt idx="13">
                  <c:v>0.15522388067594201</c:v>
                </c:pt>
                <c:pt idx="14">
                  <c:v>0.15224769012105899</c:v>
                </c:pt>
                <c:pt idx="15">
                  <c:v>0.14926264193488401</c:v>
                </c:pt>
                <c:pt idx="16">
                  <c:v>0.14627756738671099</c:v>
                </c:pt>
                <c:pt idx="17">
                  <c:v>0.140316302283889</c:v>
                </c:pt>
                <c:pt idx="18">
                  <c:v>0.140298560423464</c:v>
                </c:pt>
                <c:pt idx="19">
                  <c:v>0.137322317144117</c:v>
                </c:pt>
                <c:pt idx="20">
                  <c:v>0.137313459277215</c:v>
                </c:pt>
                <c:pt idx="21">
                  <c:v>0.13433724243832501</c:v>
                </c:pt>
                <c:pt idx="22">
                  <c:v>0.13432838465011401</c:v>
                </c:pt>
                <c:pt idx="23">
                  <c:v>0.12837597733526801</c:v>
                </c:pt>
                <c:pt idx="24">
                  <c:v>0.12538207136111701</c:v>
                </c:pt>
                <c:pt idx="25">
                  <c:v>0.119420779974289</c:v>
                </c:pt>
                <c:pt idx="26">
                  <c:v>0.119403038035638</c:v>
                </c:pt>
                <c:pt idx="27">
                  <c:v>0.113450604279868</c:v>
                </c:pt>
                <c:pt idx="28">
                  <c:v>0.113432888703214</c:v>
                </c:pt>
                <c:pt idx="29">
                  <c:v>0.110456645502093</c:v>
                </c:pt>
                <c:pt idx="30">
                  <c:v>0.110447787635423</c:v>
                </c:pt>
                <c:pt idx="31">
                  <c:v>0.110447761272724</c:v>
                </c:pt>
                <c:pt idx="32">
                  <c:v>0.104495380241883</c:v>
                </c:pt>
                <c:pt idx="33">
                  <c:v>0.10150147434595801</c:v>
                </c:pt>
                <c:pt idx="34">
                  <c:v>0.10149256391174399</c:v>
                </c:pt>
                <c:pt idx="35">
                  <c:v>9.8516346916403999E-2</c:v>
                </c:pt>
                <c:pt idx="36">
                  <c:v>9.8507489127727402E-2</c:v>
                </c:pt>
                <c:pt idx="37">
                  <c:v>9.5531272289070601E-2</c:v>
                </c:pt>
                <c:pt idx="38">
                  <c:v>9.5522414500860298E-2</c:v>
                </c:pt>
                <c:pt idx="39">
                  <c:v>9.5522388138395406E-2</c:v>
                </c:pt>
                <c:pt idx="40">
                  <c:v>9.5522388059935695E-2</c:v>
                </c:pt>
                <c:pt idx="41">
                  <c:v>9.5522388059702201E-2</c:v>
                </c:pt>
                <c:pt idx="42">
                  <c:v>9.2546197583511E-2</c:v>
                </c:pt>
                <c:pt idx="43">
                  <c:v>8.9561149397569997E-2</c:v>
                </c:pt>
                <c:pt idx="44">
                  <c:v>8.65760748493975E-2</c:v>
                </c:pt>
                <c:pt idx="45">
                  <c:v>8.3591000222766096E-2</c:v>
                </c:pt>
                <c:pt idx="46">
                  <c:v>7.7629735119710594E-2</c:v>
                </c:pt>
                <c:pt idx="47">
                  <c:v>7.7611993259284903E-2</c:v>
                </c:pt>
                <c:pt idx="48">
                  <c:v>7.1659559503747902E-2</c:v>
                </c:pt>
                <c:pt idx="49">
                  <c:v>7.1641843927094495E-2</c:v>
                </c:pt>
                <c:pt idx="50">
                  <c:v>7.1641791202164004E-2</c:v>
                </c:pt>
                <c:pt idx="51">
                  <c:v>7.1641791045244499E-2</c:v>
                </c:pt>
                <c:pt idx="52">
                  <c:v>7.1641791044777497E-2</c:v>
                </c:pt>
                <c:pt idx="53">
                  <c:v>7.1641791044776096E-2</c:v>
                </c:pt>
                <c:pt idx="54">
                  <c:v>7.1641791044776096E-2</c:v>
                </c:pt>
                <c:pt idx="55">
                  <c:v>6.8665600568585602E-2</c:v>
                </c:pt>
                <c:pt idx="56">
                  <c:v>6.8656742858835093E-2</c:v>
                </c:pt>
                <c:pt idx="57">
                  <c:v>6.8656716496603695E-2</c:v>
                </c:pt>
                <c:pt idx="58">
                  <c:v>6.5680525941954199E-2</c:v>
                </c:pt>
                <c:pt idx="59">
                  <c:v>6.2695477755779605E-2</c:v>
                </c:pt>
                <c:pt idx="60">
                  <c:v>6.2686593683797004E-2</c:v>
                </c:pt>
                <c:pt idx="61">
                  <c:v>5.9710376766916103E-2</c:v>
                </c:pt>
                <c:pt idx="62">
                  <c:v>5.9701518978472999E-2</c:v>
                </c:pt>
                <c:pt idx="63">
                  <c:v>5.97014926160074E-2</c:v>
                </c:pt>
                <c:pt idx="64">
                  <c:v>5.6725302061357202E-2</c:v>
                </c:pt>
                <c:pt idx="65">
                  <c:v>5.6716444351373102E-2</c:v>
                </c:pt>
                <c:pt idx="66">
                  <c:v>5.6716417989141003E-2</c:v>
                </c:pt>
                <c:pt idx="67">
                  <c:v>5.37402274344915E-2</c:v>
                </c:pt>
                <c:pt idx="68">
                  <c:v>5.37313697245074E-2</c:v>
                </c:pt>
                <c:pt idx="69">
                  <c:v>5.0755152886084898E-2</c:v>
                </c:pt>
                <c:pt idx="70">
                  <c:v>5.0746295097875198E-2</c:v>
                </c:pt>
                <c:pt idx="71">
                  <c:v>5.0746268735410299E-2</c:v>
                </c:pt>
                <c:pt idx="72">
                  <c:v>5.0746268656950602E-2</c:v>
                </c:pt>
                <c:pt idx="73">
                  <c:v>5.0746268656717101E-2</c:v>
                </c:pt>
                <c:pt idx="74">
                  <c:v>5.0746268656716401E-2</c:v>
                </c:pt>
                <c:pt idx="75">
                  <c:v>5.0746268656716401E-2</c:v>
                </c:pt>
                <c:pt idx="76">
                  <c:v>5.0746268656716401E-2</c:v>
                </c:pt>
                <c:pt idx="77">
                  <c:v>5.0746268656716401E-2</c:v>
                </c:pt>
                <c:pt idx="78">
                  <c:v>5.0746268656716401E-2</c:v>
                </c:pt>
                <c:pt idx="79">
                  <c:v>5.0746268656716401E-2</c:v>
                </c:pt>
                <c:pt idx="80">
                  <c:v>4.4793887704335497E-2</c:v>
                </c:pt>
                <c:pt idx="81">
                  <c:v>4.4776172284834298E-2</c:v>
                </c:pt>
                <c:pt idx="82">
                  <c:v>4.4776119560371502E-2</c:v>
                </c:pt>
                <c:pt idx="83">
                  <c:v>4.1799928927263003E-2</c:v>
                </c:pt>
                <c:pt idx="84">
                  <c:v>4.1791071217045402E-2</c:v>
                </c:pt>
                <c:pt idx="85">
                  <c:v>4.1791044854812602E-2</c:v>
                </c:pt>
                <c:pt idx="86" formatCode="0.00E+00">
                  <c:v>4.1791044776353599E-2</c:v>
                </c:pt>
                <c:pt idx="87" formatCode="0.00E+00">
                  <c:v>4.1791044776120098E-2</c:v>
                </c:pt>
                <c:pt idx="88" formatCode="0.00E+00">
                  <c:v>4.1791044776119397E-2</c:v>
                </c:pt>
                <c:pt idx="89" formatCode="0.00E+00">
                  <c:v>4.1791044776119397E-2</c:v>
                </c:pt>
                <c:pt idx="90" formatCode="0.00E+00">
                  <c:v>4.1791044776119397E-2</c:v>
                </c:pt>
                <c:pt idx="91" formatCode="0.00E+00">
                  <c:v>3.8814854299928897E-2</c:v>
                </c:pt>
                <c:pt idx="92" formatCode="0.00E+00">
                  <c:v>3.8805996590178402E-2</c:v>
                </c:pt>
                <c:pt idx="93" formatCode="0.00E+00">
                  <c:v>3.5829779751756503E-2</c:v>
                </c:pt>
                <c:pt idx="94" formatCode="0.00E+00">
                  <c:v>3.5820921963546901E-2</c:v>
                </c:pt>
                <c:pt idx="95" formatCode="0.00E+00">
                  <c:v>3.5820895601082002E-2</c:v>
                </c:pt>
                <c:pt idx="96" formatCode="0.00E+00">
                  <c:v>3.5820895522622298E-2</c:v>
                </c:pt>
                <c:pt idx="97" formatCode="0.00E+00">
                  <c:v>3.5820895522388797E-2</c:v>
                </c:pt>
                <c:pt idx="98" formatCode="0.00E+00">
                  <c:v>3.5820895522388103E-2</c:v>
                </c:pt>
                <c:pt idx="99" formatCode="0.00E+00">
                  <c:v>3.5820895522388103E-2</c:v>
                </c:pt>
                <c:pt idx="100" formatCode="0.00E+00">
                  <c:v>3.5820895522388103E-2</c:v>
                </c:pt>
                <c:pt idx="101" formatCode="0.00E+00">
                  <c:v>3.5820895522388103E-2</c:v>
                </c:pt>
                <c:pt idx="102" formatCode="0.00E+00">
                  <c:v>3.5820895522388103E-2</c:v>
                </c:pt>
                <c:pt idx="103" formatCode="0.00E+00">
                  <c:v>3.5820895522388103E-2</c:v>
                </c:pt>
                <c:pt idx="104" formatCode="0.00E+00">
                  <c:v>3.5820895522388103E-2</c:v>
                </c:pt>
                <c:pt idx="105" formatCode="0.00E+00">
                  <c:v>3.5820895522388103E-2</c:v>
                </c:pt>
                <c:pt idx="106" formatCode="0.00E+00">
                  <c:v>3.5820895522388103E-2</c:v>
                </c:pt>
                <c:pt idx="107" formatCode="0.00E+00">
                  <c:v>3.5820895522388103E-2</c:v>
                </c:pt>
                <c:pt idx="108" formatCode="0.00E+00">
                  <c:v>3.5820895522388103E-2</c:v>
                </c:pt>
                <c:pt idx="109" formatCode="0.00E+00">
                  <c:v>3.5820895522388103E-2</c:v>
                </c:pt>
                <c:pt idx="110" formatCode="0.00E+00">
                  <c:v>3.5820895522388103E-2</c:v>
                </c:pt>
                <c:pt idx="111" formatCode="0.00E+00">
                  <c:v>3.5820895522388103E-2</c:v>
                </c:pt>
                <c:pt idx="112" formatCode="0.00E+00">
                  <c:v>3.5820895522388103E-2</c:v>
                </c:pt>
                <c:pt idx="113" formatCode="0.00E+00">
                  <c:v>3.5820895522388103E-2</c:v>
                </c:pt>
                <c:pt idx="114" formatCode="0.00E+00">
                  <c:v>3.5820895522388103E-2</c:v>
                </c:pt>
                <c:pt idx="115" formatCode="0.00E+00">
                  <c:v>3.5820895522388103E-2</c:v>
                </c:pt>
                <c:pt idx="116" formatCode="0.00E+00">
                  <c:v>3.5820895522388103E-2</c:v>
                </c:pt>
                <c:pt idx="117" formatCode="0.00E+00">
                  <c:v>3.5820895522388103E-2</c:v>
                </c:pt>
                <c:pt idx="118" formatCode="0.00E+00">
                  <c:v>3.5820895522388103E-2</c:v>
                </c:pt>
                <c:pt idx="119" formatCode="0.00E+00">
                  <c:v>3.5820895522388103E-2</c:v>
                </c:pt>
                <c:pt idx="120" formatCode="0.00E+00">
                  <c:v>3.5820895522388103E-2</c:v>
                </c:pt>
                <c:pt idx="121" formatCode="0.00E+00">
                  <c:v>3.5820895522388103E-2</c:v>
                </c:pt>
                <c:pt idx="122" formatCode="0.00E+00">
                  <c:v>3.5820895522388103E-2</c:v>
                </c:pt>
                <c:pt idx="123" formatCode="0.00E+00">
                  <c:v>3.5820895522388103E-2</c:v>
                </c:pt>
                <c:pt idx="124" formatCode="0.00E+00">
                  <c:v>3.5820895522388103E-2</c:v>
                </c:pt>
                <c:pt idx="125" formatCode="0.00E+00">
                  <c:v>3.5820895522388103E-2</c:v>
                </c:pt>
                <c:pt idx="126" formatCode="0.00E+00">
                  <c:v>3.5820895522388103E-2</c:v>
                </c:pt>
                <c:pt idx="127" formatCode="0.00E+00">
                  <c:v>3.5820895522388103E-2</c:v>
                </c:pt>
                <c:pt idx="128" formatCode="0.00E+00">
                  <c:v>3.5820895522388103E-2</c:v>
                </c:pt>
                <c:pt idx="129" formatCode="0.00E+00">
                  <c:v>3.5820895522388103E-2</c:v>
                </c:pt>
                <c:pt idx="130" formatCode="0.00E+00">
                  <c:v>3.5820895522388103E-2</c:v>
                </c:pt>
                <c:pt idx="131" formatCode="0.00E+00">
                  <c:v>3.5820895522388103E-2</c:v>
                </c:pt>
                <c:pt idx="132" formatCode="0.00E+00">
                  <c:v>3.5820895522388103E-2</c:v>
                </c:pt>
                <c:pt idx="133" formatCode="0.00E+00">
                  <c:v>3.5820895522388103E-2</c:v>
                </c:pt>
                <c:pt idx="134" formatCode="0.00E+00">
                  <c:v>3.5820895522388103E-2</c:v>
                </c:pt>
                <c:pt idx="135" formatCode="0.00E+00">
                  <c:v>3.5820895522388103E-2</c:v>
                </c:pt>
                <c:pt idx="136" formatCode="0.00E+00">
                  <c:v>3.5820895522388103E-2</c:v>
                </c:pt>
                <c:pt idx="137" formatCode="0.00E+00">
                  <c:v>3.5820895522388103E-2</c:v>
                </c:pt>
                <c:pt idx="138" formatCode="0.00E+00">
                  <c:v>3.5820895522388103E-2</c:v>
                </c:pt>
                <c:pt idx="139" formatCode="0.00E+00">
                  <c:v>3.2844705046197603E-2</c:v>
                </c:pt>
                <c:pt idx="140" formatCode="0.00E+00">
                  <c:v>2.98596568602565E-2</c:v>
                </c:pt>
                <c:pt idx="141" formatCode="0.00E+00">
                  <c:v>2.9850772788274599E-2</c:v>
                </c:pt>
                <c:pt idx="142" formatCode="0.00E+00">
                  <c:v>2.9850746347584198E-2</c:v>
                </c:pt>
                <c:pt idx="143" formatCode="0.00E+00">
                  <c:v>2.3898365316510701E-2</c:v>
                </c:pt>
                <c:pt idx="144" formatCode="0.00E+00">
                  <c:v>2.38806498967753E-2</c:v>
                </c:pt>
                <c:pt idx="145" formatCode="0.00E+00">
                  <c:v>2.09044066961214E-2</c:v>
                </c:pt>
                <c:pt idx="146" formatCode="0.00E+00">
                  <c:v>1.7919358353262301E-2</c:v>
                </c:pt>
                <c:pt idx="147" formatCode="0.00E+00">
                  <c:v>1.7910474280813299E-2</c:v>
                </c:pt>
                <c:pt idx="148" formatCode="0.00E+00">
                  <c:v>1.79104478401215E-2</c:v>
                </c:pt>
                <c:pt idx="149" formatCode="0.00E+00">
                  <c:v>1.7910447761428899E-2</c:v>
                </c:pt>
                <c:pt idx="150" formatCode="0.00E+00">
                  <c:v>1.7910447761194701E-2</c:v>
                </c:pt>
                <c:pt idx="151" formatCode="0.00E+00">
                  <c:v>1.7910447761194E-2</c:v>
                </c:pt>
                <c:pt idx="152" formatCode="0.00E+00">
                  <c:v>1.7910447761194E-2</c:v>
                </c:pt>
                <c:pt idx="153" formatCode="0.00E+00">
                  <c:v>1.49342572850036E-2</c:v>
                </c:pt>
                <c:pt idx="154" formatCode="0.00E+00">
                  <c:v>1.4925399575253E-2</c:v>
                </c:pt>
                <c:pt idx="155" formatCode="0.00E+00">
                  <c:v>1.4925373213021601E-2</c:v>
                </c:pt>
                <c:pt idx="156" formatCode="0.00E+00">
                  <c:v>1.1949182658372101E-2</c:v>
                </c:pt>
                <c:pt idx="157" formatCode="0.00E+00">
                  <c:v>1.1940324948388001E-2</c:v>
                </c:pt>
                <c:pt idx="158" formatCode="0.00E+00">
                  <c:v>1.19402985861559E-2</c:v>
                </c:pt>
                <c:pt idx="159" formatCode="0.00E+00">
                  <c:v>1.19402985076969E-2</c:v>
                </c:pt>
                <c:pt idx="160" formatCode="0.00E+00">
                  <c:v>1.19402985074634E-2</c:v>
                </c:pt>
                <c:pt idx="161" formatCode="0.00E+00">
                  <c:v>1.1940298507462701E-2</c:v>
                </c:pt>
                <c:pt idx="162" formatCode="0.00E+00">
                  <c:v>8.9641080312722107E-3</c:v>
                </c:pt>
                <c:pt idx="163" formatCode="0.00E+00">
                  <c:v>8.9552503215216406E-3</c:v>
                </c:pt>
                <c:pt idx="164" formatCode="0.00E+00">
                  <c:v>8.9552239592902393E-3</c:v>
                </c:pt>
                <c:pt idx="165" formatCode="0.00E+00">
                  <c:v>8.9552238808312205E-3</c:v>
                </c:pt>
                <c:pt idx="166" formatCode="0.00E+00">
                  <c:v>5.9790334044072403E-3</c:v>
                </c:pt>
                <c:pt idx="167" formatCode="0.00E+00">
                  <c:v>2.9939852184654998E-3</c:v>
                </c:pt>
                <c:pt idx="168" formatCode="0.00E+00">
                  <c:v>2.9851011464835302E-3</c:v>
                </c:pt>
                <c:pt idx="169" formatCode="0.00E+00">
                  <c:v>2.98507470579311E-3</c:v>
                </c:pt>
                <c:pt idx="170" formatCode="0.00E+00">
                  <c:v>2.9850746271005801E-3</c:v>
                </c:pt>
                <c:pt idx="171" formatCode="0.00E+00">
                  <c:v>8.8841506758945705E-6</c:v>
                </c:pt>
                <c:pt idx="172" formatCode="0.00E+00">
                  <c:v>2.6440924630638599E-8</c:v>
                </c:pt>
                <c:pt idx="173" formatCode="0.00E+00">
                  <c:v>7.8693228067376799E-11</c:v>
                </c:pt>
                <c:pt idx="174" formatCode="0.00E+00">
                  <c:v>2.3420603591481201E-13</c:v>
                </c:pt>
                <c:pt idx="175" formatCode="0.00E+00">
                  <c:v>6.97041773555988E-16</c:v>
                </c:pt>
                <c:pt idx="176" formatCode="0.00E+00">
                  <c:v>2.0745290879642499E-18</c:v>
                </c:pt>
                <c:pt idx="177" formatCode="0.00E+00">
                  <c:v>6.17419371417931E-21</c:v>
                </c:pt>
                <c:pt idx="178" formatCode="0.00E+00">
                  <c:v>1.8375576530295601E-23</c:v>
                </c:pt>
                <c:pt idx="179" formatCode="0.00E+00">
                  <c:v>5.46892158639749E-26</c:v>
                </c:pt>
                <c:pt idx="180" formatCode="0.00E+00">
                  <c:v>1.6276552340468701E-28</c:v>
                </c:pt>
                <c:pt idx="181" formatCode="0.00E+00">
                  <c:v>4.84421200609188E-31</c:v>
                </c:pt>
                <c:pt idx="182" formatCode="0.00E+00">
                  <c:v>1.44172976371782E-33</c:v>
                </c:pt>
                <c:pt idx="183" formatCode="0.00E+00">
                  <c:v>4.2908623920173303E-36</c:v>
                </c:pt>
                <c:pt idx="184" formatCode="0.00E+00">
                  <c:v>1.2770423785765899E-38</c:v>
                </c:pt>
                <c:pt idx="185" formatCode="0.00E+00">
                  <c:v>3.8007213648112701E-41</c:v>
                </c:pt>
                <c:pt idx="186" formatCode="0.00E+00">
                  <c:v>1.1311670728605E-43</c:v>
                </c:pt>
                <c:pt idx="187" formatCode="0.00E+00">
                  <c:v>3.3665686692276701E-46</c:v>
                </c:pt>
                <c:pt idx="188" formatCode="0.00E+00">
                  <c:v>1.0019549610796601E-48</c:v>
                </c:pt>
                <c:pt idx="189" formatCode="0.00E+00">
                  <c:v>2.9820088127370902E-51</c:v>
                </c:pt>
                <c:pt idx="190" formatCode="0.00E+00">
                  <c:v>8.8750262283842E-54</c:v>
                </c:pt>
                <c:pt idx="191" formatCode="0.00E+00">
                  <c:v>2.6413768536857699E-56</c:v>
                </c:pt>
                <c:pt idx="192" formatCode="0.00E+00">
                  <c:v>7.8612406359695698E-59</c:v>
                </c:pt>
                <c:pt idx="193" formatCode="0.00E+00">
                  <c:v>2.3396549511814199E-61</c:v>
                </c:pt>
                <c:pt idx="194" formatCode="0.00E+00">
                  <c:v>6.9632587832780302E-64</c:v>
                </c:pt>
                <c:pt idx="195" formatCode="0.00E+00">
                  <c:v>2.07239844740418E-66</c:v>
                </c:pt>
                <c:pt idx="196" formatCode="0.00E+00">
                  <c:v>6.1678525220362402E-69</c:v>
                </c:pt>
                <c:pt idx="197" formatCode="0.00E+00">
                  <c:v>1.8356703934631701E-71</c:v>
                </c:pt>
                <c:pt idx="198" formatCode="0.00E+00">
                  <c:v>5.4633047424499003E-74</c:v>
                </c:pt>
                <c:pt idx="199" formatCode="0.00E+00">
                  <c:v>1.6259835543005601E-76</c:v>
                </c:pt>
                <c:pt idx="200" formatCode="0.00E+00">
                  <c:v>4.8392367687516801E-79</c:v>
                </c:pt>
                <c:pt idx="201" formatCode="0.00E+00">
                  <c:v>1.4402490383189501E-81</c:v>
                </c:pt>
                <c:pt idx="202" formatCode="0.00E+00">
                  <c:v>4.28645547118736E-84</c:v>
                </c:pt>
                <c:pt idx="203" formatCode="0.00E+00">
                  <c:v>1.27573079499624E-86</c:v>
                </c:pt>
                <c:pt idx="204" formatCode="0.00E+00">
                  <c:v>3.7968178422507099E-89</c:v>
                </c:pt>
                <c:pt idx="205" formatCode="0.00E+00">
                  <c:v>1.13000531019366E-91</c:v>
                </c:pt>
                <c:pt idx="206" formatCode="0.00E+00">
                  <c:v>3.3631110422430401E-94</c:v>
                </c:pt>
                <c:pt idx="207" formatCode="0.00E+00">
                  <c:v>1.0009259054294799E-96</c:v>
                </c:pt>
                <c:pt idx="208" formatCode="0.00E+00">
                  <c:v>2.9789461471115398E-99</c:v>
                </c:pt>
                <c:pt idx="209" formatCode="0.00E+00">
                  <c:v>8.8659111521176802E-102</c:v>
                </c:pt>
                <c:pt idx="210" formatCode="0.00E+00">
                  <c:v>2.6386640333683601E-104</c:v>
                </c:pt>
                <c:pt idx="211" formatCode="0.00E+00">
                  <c:v>7.8531667659772499E-107</c:v>
                </c:pt>
                <c:pt idx="212" formatCode="0.00E+00">
                  <c:v>2.3372520136837101E-109</c:v>
                </c:pt>
                <c:pt idx="213" formatCode="0.00E+00">
                  <c:v>6.9561071835824604E-112</c:v>
                </c:pt>
                <c:pt idx="214" formatCode="0.00E+00">
                  <c:v>2.07026999511383E-114</c:v>
                </c:pt>
                <c:pt idx="215" formatCode="0.00E+00">
                  <c:v>6.1615178426006799E-117</c:v>
                </c:pt>
                <c:pt idx="216" formatCode="0.00E+00">
                  <c:v>1.83378507220258E-119</c:v>
                </c:pt>
                <c:pt idx="217" formatCode="0.00E+00">
                  <c:v>5.4576936672695903E-122</c:v>
                </c:pt>
                <c:pt idx="218" formatCode="0.00E+00">
                  <c:v>1.6243135914492799E-124</c:v>
                </c:pt>
                <c:pt idx="219" formatCode="0.00E+00">
                  <c:v>4.8342666412181001E-127</c:v>
                </c:pt>
                <c:pt idx="220" formatCode="0.00E+00">
                  <c:v>1.4387698336958599E-129</c:v>
                </c:pt>
                <c:pt idx="221" formatCode="0.00E+00">
                  <c:v>4.2820530764757899E-132</c:v>
                </c:pt>
                <c:pt idx="222" formatCode="0.00E+00">
                  <c:v>1.2744205584749401E-134</c:v>
                </c:pt>
                <c:pt idx="223" formatCode="0.00E+00">
                  <c:v>3.7929183287944499E-137</c:v>
                </c:pt>
                <c:pt idx="224" formatCode="0.00E+00">
                  <c:v>1.12884474071263E-139</c:v>
                </c:pt>
                <c:pt idx="225" formatCode="0.00E+00">
                  <c:v>3.3596569664066502E-142</c:v>
                </c:pt>
                <c:pt idx="226" formatCode="0.00E+00">
                  <c:v>9.9989790666864603E-145</c:v>
                </c:pt>
                <c:pt idx="227" formatCode="0.00E+00">
                  <c:v>2.9758866269900201E-147</c:v>
                </c:pt>
                <c:pt idx="228" formatCode="0.00E+00">
                  <c:v>8.8568054374702903E-150</c:v>
                </c:pt>
                <c:pt idx="229" formatCode="0.00E+00">
                  <c:v>2.6359539992471099E-152</c:v>
                </c:pt>
                <c:pt idx="230" formatCode="0.00E+00">
                  <c:v>7.8451011882354495E-155</c:v>
                </c:pt>
                <c:pt idx="231" formatCode="0.00E+00">
                  <c:v>2.33485154411769E-157</c:v>
                </c:pt>
                <c:pt idx="232" formatCode="0.00E+00">
                  <c:v>6.9489629289217099E-160</c:v>
                </c:pt>
                <c:pt idx="233" formatCode="0.00E+00">
                  <c:v>2.0681437288457501E-162</c:v>
                </c:pt>
                <c:pt idx="234" formatCode="0.00E+00">
                  <c:v>6.1551896691837704E-165</c:v>
                </c:pt>
                <c:pt idx="235" formatCode="0.00E+00">
                  <c:v>1.83190168725707E-167</c:v>
                </c:pt>
                <c:pt idx="236" formatCode="0.00E+00">
                  <c:v>5.4520883549317701E-170</c:v>
                </c:pt>
                <c:pt idx="237" formatCode="0.00E+00">
                  <c:v>1.6226453437296901E-172</c:v>
                </c:pt>
                <c:pt idx="238" formatCode="0.00E+00">
                  <c:v>4.8293016182431301E-175</c:v>
                </c:pt>
                <c:pt idx="239" formatCode="0.00E+00">
                  <c:v>1.43729214828665E-177</c:v>
                </c:pt>
                <c:pt idx="240" formatCode="0.00E+00">
                  <c:v>4.2776552032340699E-180</c:v>
                </c:pt>
                <c:pt idx="241" formatCode="0.00E+00">
                  <c:v>1.2731116676291901E-182</c:v>
                </c:pt>
                <c:pt idx="242" formatCode="0.00E+00">
                  <c:v>3.7890228203249598E-185</c:v>
                </c:pt>
                <c:pt idx="243" formatCode="0.00E+00">
                  <c:v>1.12768536319195E-187</c:v>
                </c:pt>
                <c:pt idx="244" formatCode="0.00E+00">
                  <c:v>3.3562064380712902E-190</c:v>
                </c:pt>
                <c:pt idx="245" formatCode="0.00E+00">
                  <c:v>9.9887096371169305E-193</c:v>
                </c:pt>
                <c:pt idx="246" formatCode="0.00E+00">
                  <c:v>2.9728302491419399E-195</c:v>
                </c:pt>
                <c:pt idx="247" formatCode="0.00E+00">
                  <c:v>8.8477090748272102E-198</c:v>
                </c:pt>
                <c:pt idx="248" formatCode="0.00E+00">
                  <c:v>2.6332467484604801E-200</c:v>
                </c:pt>
                <c:pt idx="249" formatCode="0.00E+00">
                  <c:v>7.8370438942276195E-203</c:v>
                </c:pt>
                <c:pt idx="250" formatCode="0.00E+00">
                  <c:v>2.3324535399487E-205</c:v>
                </c:pt>
                <c:pt idx="251" formatCode="0.00E+00">
                  <c:v>6.9418260117520701E-208</c:v>
                </c:pt>
                <c:pt idx="252" formatCode="0.00E+00">
                  <c:v>2.06601964635478E-210</c:v>
                </c:pt>
                <c:pt idx="253" formatCode="0.00E+00">
                  <c:v>6.1488679951035206E-213</c:v>
                </c:pt>
                <c:pt idx="254" formatCode="0.00E+00">
                  <c:v>1.83002023663795E-215</c:v>
                </c:pt>
                <c:pt idx="255" formatCode="0.00E+00">
                  <c:v>5.4464887995177204E-218</c:v>
                </c:pt>
                <c:pt idx="256" formatCode="0.00E+00">
                  <c:v>1.62097880938027E-220</c:v>
                </c:pt>
                <c:pt idx="257" formatCode="0.00E+00">
                  <c:v>4.8243416945841403E-223</c:v>
                </c:pt>
                <c:pt idx="258" formatCode="0.00E+00">
                  <c:v>1.435815980531E-225</c:v>
                </c:pt>
                <c:pt idx="259" formatCode="0.00E+00">
                  <c:v>4.2732618468184401E-228</c:v>
                </c:pt>
                <c:pt idx="260" formatCode="0.00E+00">
                  <c:v>1.2718041210769199E-230</c:v>
                </c:pt>
                <c:pt idx="261" formatCode="0.00E+00">
                  <c:v>3.78513131272892E-233</c:v>
                </c:pt>
                <c:pt idx="262" formatCode="0.00E+00">
                  <c:v>1.12652717640742E-235</c:v>
                </c:pt>
                <c:pt idx="263" formatCode="0.00E+00">
                  <c:v>3.3527594535934998E-238</c:v>
                </c:pt>
                <c:pt idx="264" formatCode="0.00E+00">
                  <c:v>9.9784507547425598E-241</c:v>
                </c:pt>
                <c:pt idx="265" formatCode="0.00E+00">
                  <c:v>2.9697770103400498E-243</c:v>
                </c:pt>
                <c:pt idx="266" formatCode="0.00E+00">
                  <c:v>8.8386220545834697E-246</c:v>
                </c:pt>
                <c:pt idx="267" formatCode="0.00E+00">
                  <c:v>2.63054227814984E-248</c:v>
                </c:pt>
                <c:pt idx="268" formatCode="0.00E+00">
                  <c:v>7.8289948754459594E-251</c:v>
                </c:pt>
                <c:pt idx="269" formatCode="0.00E+00">
                  <c:v>2.33005799864463E-253</c:v>
                </c:pt>
                <c:pt idx="270" formatCode="0.00E+00">
                  <c:v>6.9346964245375894E-256</c:v>
                </c:pt>
                <c:pt idx="271" formatCode="0.00E+00">
                  <c:v>2.0638977453980899E-258</c:v>
                </c:pt>
                <c:pt idx="272" formatCode="0.00E+00">
                  <c:v>6.1425528136847997E-261</c:v>
                </c:pt>
                <c:pt idx="273" formatCode="0.00E+00">
                  <c:v>1.82814071835857E-263</c:v>
                </c:pt>
                <c:pt idx="274" formatCode="0.00E+00">
                  <c:v>5.4408949951148002E-266</c:v>
                </c:pt>
                <c:pt idx="275" formatCode="0.00E+00">
                  <c:v>1.6193139866413099E-268</c:v>
                </c:pt>
                <c:pt idx="276" formatCode="0.00E+00">
                  <c:v>4.8193868650039001E-271</c:v>
                </c:pt>
                <c:pt idx="277" formatCode="0.00E+00">
                  <c:v>1.43434132887021E-273</c:v>
                </c:pt>
                <c:pt idx="278" formatCode="0.00E+00">
                  <c:v>4.2688730025899002E-276</c:v>
                </c:pt>
                <c:pt idx="279" formatCode="0.00E+00">
                  <c:v>1.2704979174374699E-278</c:v>
                </c:pt>
                <c:pt idx="280" formatCode="0.00E+00">
                  <c:v>3.78124380189723E-281</c:v>
                </c:pt>
                <c:pt idx="281" formatCode="0.00E+00">
                  <c:v>1.12537017913608E-283</c:v>
                </c:pt>
                <c:pt idx="282" formatCode="0.00E+00">
                  <c:v>3.3493160093335801E-286</c:v>
                </c:pt>
                <c:pt idx="283" formatCode="0.00E+00">
                  <c:v>9.9682024087308794E-289</c:v>
                </c:pt>
                <c:pt idx="284" formatCode="0.00E+00">
                  <c:v>2.96672690736038E-291</c:v>
                </c:pt>
                <c:pt idx="285" formatCode="0.00E+00">
                  <c:v>8.82954436714399E-294</c:v>
                </c:pt>
                <c:pt idx="286" formatCode="0.00E+00">
                  <c:v>2.6278405854595202E-296</c:v>
                </c:pt>
                <c:pt idx="287" formatCode="0.00E+00">
                  <c:v>7.8209541233914298E-299</c:v>
                </c:pt>
                <c:pt idx="288" formatCode="0.00E+00">
                  <c:v>2.3276649176760201E-301</c:v>
                </c:pt>
                <c:pt idx="289" formatCode="0.00E+00">
                  <c:v>6.9275741597500697E-304</c:v>
                </c:pt>
                <c:pt idx="290" formatCode="0.00E+00">
                  <c:v>2.0617780237351399E-306</c:v>
                </c:pt>
                <c:pt idx="291" formatCode="0.00E+00">
                  <c:v>0</c:v>
                </c:pt>
                <c:pt idx="292" formatCode="0.00E+00">
                  <c:v>0</c:v>
                </c:pt>
                <c:pt idx="293" formatCode="0.00E+00">
                  <c:v>0</c:v>
                </c:pt>
                <c:pt idx="294" formatCode="0.00E+00">
                  <c:v>0</c:v>
                </c:pt>
                <c:pt idx="295" formatCode="0.00E+00">
                  <c:v>0</c:v>
                </c:pt>
                <c:pt idx="296" formatCode="0.00E+00">
                  <c:v>0</c:v>
                </c:pt>
                <c:pt idx="297" formatCode="0.00E+00">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numCache>
            </c:numRef>
          </c:val>
          <c:smooth val="0"/>
          <c:extLst>
            <c:ext xmlns:c16="http://schemas.microsoft.com/office/drawing/2014/chart" uri="{C3380CC4-5D6E-409C-BE32-E72D297353CC}">
              <c16:uniqueId val="{00000001-2F1F-4BDC-AC20-68BDF1D3D8E2}"/>
            </c:ext>
          </c:extLst>
        </c:ser>
        <c:ser>
          <c:idx val="2"/>
          <c:order val="2"/>
          <c:tx>
            <c:strRef>
              <c:f>'Testing Oishi 400 samples'!$H$19</c:f>
              <c:strCache>
                <c:ptCount val="1"/>
                <c:pt idx="0">
                  <c:v>SUM</c:v>
                </c:pt>
              </c:strCache>
            </c:strRef>
          </c:tx>
          <c:spPr>
            <a:ln w="28575" cap="rnd">
              <a:solidFill>
                <a:schemeClr val="accent3"/>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samples'!$H$20:$H$520</c:f>
              <c:numCache>
                <c:formatCode>General</c:formatCode>
                <c:ptCount val="501"/>
                <c:pt idx="0">
                  <c:v>0.214285714285714</c:v>
                </c:pt>
                <c:pt idx="1">
                  <c:v>0.313137755102041</c:v>
                </c:pt>
                <c:pt idx="2">
                  <c:v>0.31045576712827999</c:v>
                </c:pt>
                <c:pt idx="3">
                  <c:v>0.31044778502121501</c:v>
                </c:pt>
                <c:pt idx="4">
                  <c:v>0.31342395174113502</c:v>
                </c:pt>
                <c:pt idx="5">
                  <c:v>0.32236138080875298</c:v>
                </c:pt>
                <c:pt idx="6">
                  <c:v>0.33131655172859797</c:v>
                </c:pt>
                <c:pt idx="7">
                  <c:v>0.33134320402300199</c:v>
                </c:pt>
                <c:pt idx="8">
                  <c:v>0.33134328334530699</c:v>
                </c:pt>
                <c:pt idx="9">
                  <c:v>0.34027185500995599</c:v>
                </c:pt>
                <c:pt idx="10">
                  <c:v>0.34029842813991101</c:v>
                </c:pt>
                <c:pt idx="11">
                  <c:v>0.343274697702797</c:v>
                </c:pt>
                <c:pt idx="12">
                  <c:v>0.35221212707649602</c:v>
                </c:pt>
                <c:pt idx="13">
                  <c:v>0.35819110752106098</c:v>
                </c:pt>
                <c:pt idx="14">
                  <c:v>0.36713747353428899</c:v>
                </c:pt>
                <c:pt idx="15">
                  <c:v>0.37014029009980398</c:v>
                </c:pt>
                <c:pt idx="16">
                  <c:v>0.37312541753005901</c:v>
                </c:pt>
                <c:pt idx="17">
                  <c:v>0.376110492314078</c:v>
                </c:pt>
                <c:pt idx="18">
                  <c:v>0.379095566941411</c:v>
                </c:pt>
                <c:pt idx="19">
                  <c:v>0.38208064156827798</c:v>
                </c:pt>
                <c:pt idx="20">
                  <c:v>0.38208952571895299</c:v>
                </c:pt>
                <c:pt idx="21">
                  <c:v>0.38804193311225899</c:v>
                </c:pt>
                <c:pt idx="22">
                  <c:v>0.388059648610453</c:v>
                </c:pt>
                <c:pt idx="23">
                  <c:v>0.38805970133515</c:v>
                </c:pt>
                <c:pt idx="24">
                  <c:v>0.38805970149206898</c:v>
                </c:pt>
                <c:pt idx="25">
                  <c:v>0.382107320540155</c:v>
                </c:pt>
                <c:pt idx="26">
                  <c:v>0.38804198607303603</c:v>
                </c:pt>
                <c:pt idx="27">
                  <c:v>0.38805964876807397</c:v>
                </c:pt>
                <c:pt idx="28">
                  <c:v>0.39103589181180998</c:v>
                </c:pt>
                <c:pt idx="29">
                  <c:v>0.38806855920182098</c:v>
                </c:pt>
                <c:pt idx="30">
                  <c:v>0.388059727854767</c:v>
                </c:pt>
                <c:pt idx="31">
                  <c:v>0.38805970157099601</c:v>
                </c:pt>
                <c:pt idx="32">
                  <c:v>0.38805970149277103</c:v>
                </c:pt>
                <c:pt idx="33">
                  <c:v>0.38508351101634802</c:v>
                </c:pt>
                <c:pt idx="34">
                  <c:v>0.38805084378278698</c:v>
                </c:pt>
                <c:pt idx="35">
                  <c:v>0.391035865606496</c:v>
                </c:pt>
                <c:pt idx="36">
                  <c:v>0.391044749600019</c:v>
                </c:pt>
                <c:pt idx="37">
                  <c:v>0.39104477604047599</c:v>
                </c:pt>
                <c:pt idx="38">
                  <c:v>0.40294953802393002</c:v>
                </c:pt>
                <c:pt idx="39">
                  <c:v>0.40893734981554702</c:v>
                </c:pt>
                <c:pt idx="40">
                  <c:v>0.41193136116016499</c:v>
                </c:pt>
                <c:pt idx="41">
                  <c:v>0.41491646238440499</c:v>
                </c:pt>
                <c:pt idx="42">
                  <c:v>0.41790153709042999</c:v>
                </c:pt>
                <c:pt idx="43">
                  <c:v>0.420886611717531</c:v>
                </c:pt>
                <c:pt idx="44">
                  <c:v>0.42089549586820701</c:v>
                </c:pt>
                <c:pt idx="45">
                  <c:v>0.417919331832941</c:v>
                </c:pt>
                <c:pt idx="46">
                  <c:v>0.411958093249503</c:v>
                </c:pt>
                <c:pt idx="47">
                  <c:v>0.41491654194419503</c:v>
                </c:pt>
                <c:pt idx="48">
                  <c:v>0.414925346851024</c:v>
                </c:pt>
                <c:pt idx="49">
                  <c:v>0.41790156353229502</c:v>
                </c:pt>
                <c:pt idx="50">
                  <c:v>0.42088661179622699</c:v>
                </c:pt>
                <c:pt idx="51">
                  <c:v>0.43280025777320302</c:v>
                </c:pt>
                <c:pt idx="52">
                  <c:v>0.435811905529087</c:v>
                </c:pt>
                <c:pt idx="53">
                  <c:v>0.438797059242646</c:v>
                </c:pt>
                <c:pt idx="54">
                  <c:v>0.44773451505727002</c:v>
                </c:pt>
                <c:pt idx="55">
                  <c:v>0.45073730510433702</c:v>
                </c:pt>
                <c:pt idx="56">
                  <c:v>0.45669862293185798</c:v>
                </c:pt>
                <c:pt idx="57">
                  <c:v>0.459692555425392</c:v>
                </c:pt>
                <c:pt idx="58">
                  <c:v>0.45672527546257602</c:v>
                </c:pt>
                <c:pt idx="59">
                  <c:v>0.45671644427220998</c:v>
                </c:pt>
                <c:pt idx="60">
                  <c:v>0.46266879894128599</c:v>
                </c:pt>
                <c:pt idx="61">
                  <c:v>0.46566270475875399</c:v>
                </c:pt>
                <c:pt idx="62">
                  <c:v>0.468647805668925</c:v>
                </c:pt>
                <c:pt idx="63">
                  <c:v>0.47163288037401502</c:v>
                </c:pt>
                <c:pt idx="64">
                  <c:v>0.48057033595349402</c:v>
                </c:pt>
                <c:pt idx="65">
                  <c:v>0.48654931647605199</c:v>
                </c:pt>
                <c:pt idx="66">
                  <c:v>0.48954330153713099</c:v>
                </c:pt>
                <c:pt idx="67">
                  <c:v>0.49252840268314602</c:v>
                </c:pt>
                <c:pt idx="68">
                  <c:v>0.49551347738893797</c:v>
                </c:pt>
                <c:pt idx="69">
                  <c:v>0.49849855201603899</c:v>
                </c:pt>
                <c:pt idx="70">
                  <c:v>0.50148362664290502</c:v>
                </c:pt>
                <c:pt idx="71">
                  <c:v>0.50446870126977095</c:v>
                </c:pt>
                <c:pt idx="72">
                  <c:v>0.50447758542044596</c:v>
                </c:pt>
                <c:pt idx="73">
                  <c:v>0.50745380233756099</c:v>
                </c:pt>
                <c:pt idx="74">
                  <c:v>0.51043885060219496</c:v>
                </c:pt>
                <c:pt idx="75">
                  <c:v>0.51342392515060198</c:v>
                </c:pt>
                <c:pt idx="76">
                  <c:v>0.51640899977723398</c:v>
                </c:pt>
                <c:pt idx="77">
                  <c:v>0.51939407440409902</c:v>
                </c:pt>
                <c:pt idx="78">
                  <c:v>0.52237914903096505</c:v>
                </c:pt>
                <c:pt idx="79">
                  <c:v>0.52536422365782998</c:v>
                </c:pt>
                <c:pt idx="80">
                  <c:v>0.52239691733231497</c:v>
                </c:pt>
                <c:pt idx="81">
                  <c:v>0.52238808606348897</c:v>
                </c:pt>
                <c:pt idx="82">
                  <c:v>0.52238805977995095</c:v>
                </c:pt>
                <c:pt idx="83">
                  <c:v>0.52238805970172597</c:v>
                </c:pt>
                <c:pt idx="84">
                  <c:v>0.52834044065387398</c:v>
                </c:pt>
                <c:pt idx="85">
                  <c:v>0.528358156073375</c:v>
                </c:pt>
                <c:pt idx="86">
                  <c:v>0.52835820879783801</c:v>
                </c:pt>
                <c:pt idx="87">
                  <c:v>0.52835820895475605</c:v>
                </c:pt>
                <c:pt idx="88">
                  <c:v>0.52835820895522301</c:v>
                </c:pt>
                <c:pt idx="89">
                  <c:v>0.53431058990760505</c:v>
                </c:pt>
                <c:pt idx="90">
                  <c:v>0.53432830532710596</c:v>
                </c:pt>
                <c:pt idx="91">
                  <c:v>0.537304548527759</c:v>
                </c:pt>
                <c:pt idx="92">
                  <c:v>0.54028959687061795</c:v>
                </c:pt>
                <c:pt idx="93">
                  <c:v>0.54029848094306698</c:v>
                </c:pt>
                <c:pt idx="94">
                  <c:v>0.54327469785994997</c:v>
                </c:pt>
                <c:pt idx="95">
                  <c:v>0.54328355564839304</c:v>
                </c:pt>
                <c:pt idx="96">
                  <c:v>0.54328358201085802</c:v>
                </c:pt>
                <c:pt idx="97">
                  <c:v>0.54328358208931804</c:v>
                </c:pt>
                <c:pt idx="98">
                  <c:v>0.54625977256574199</c:v>
                </c:pt>
                <c:pt idx="99">
                  <c:v>0.54924482075168402</c:v>
                </c:pt>
                <c:pt idx="100">
                  <c:v>0.54925370482366598</c:v>
                </c:pt>
                <c:pt idx="101">
                  <c:v>0.54925373126435595</c:v>
                </c:pt>
                <c:pt idx="102">
                  <c:v>0.549253731343049</c:v>
                </c:pt>
                <c:pt idx="103">
                  <c:v>0.55222992181947295</c:v>
                </c:pt>
                <c:pt idx="104">
                  <c:v>0.55223877952922495</c:v>
                </c:pt>
                <c:pt idx="105">
                  <c:v>0.55521499636764704</c:v>
                </c:pt>
                <c:pt idx="106">
                  <c:v>0.55522385415585596</c:v>
                </c:pt>
                <c:pt idx="107">
                  <c:v>0.55522388051832094</c:v>
                </c:pt>
                <c:pt idx="108">
                  <c:v>0.55820007107297098</c:v>
                </c:pt>
                <c:pt idx="109">
                  <c:v>0.55820892878295503</c:v>
                </c:pt>
                <c:pt idx="110">
                  <c:v>0.55820895514518698</c:v>
                </c:pt>
                <c:pt idx="111">
                  <c:v>0.558208955223646</c:v>
                </c:pt>
                <c:pt idx="112">
                  <c:v>0.55820895522388003</c:v>
                </c:pt>
                <c:pt idx="113">
                  <c:v>0.56118514570007105</c:v>
                </c:pt>
                <c:pt idx="114">
                  <c:v>0.56417019388601197</c:v>
                </c:pt>
                <c:pt idx="115">
                  <c:v>0.56715526843418496</c:v>
                </c:pt>
                <c:pt idx="116">
                  <c:v>0.56716415258462605</c:v>
                </c:pt>
                <c:pt idx="117">
                  <c:v>0.57014036950173996</c:v>
                </c:pt>
                <c:pt idx="118">
                  <c:v>0.57014922729018402</c:v>
                </c:pt>
                <c:pt idx="119">
                  <c:v>0.57014925365264901</c:v>
                </c:pt>
                <c:pt idx="120">
                  <c:v>0.57610163468348996</c:v>
                </c:pt>
                <c:pt idx="121">
                  <c:v>0.57611935010322501</c:v>
                </c:pt>
                <c:pt idx="122">
                  <c:v>0.57611940282768803</c:v>
                </c:pt>
                <c:pt idx="123">
                  <c:v>0.57611940298460595</c:v>
                </c:pt>
                <c:pt idx="124">
                  <c:v>0.57909559346126405</c:v>
                </c:pt>
                <c:pt idx="125">
                  <c:v>0.57910445117101605</c:v>
                </c:pt>
                <c:pt idx="126">
                  <c:v>0.57910447753324701</c:v>
                </c:pt>
                <c:pt idx="127">
                  <c:v>0.58208066808789705</c:v>
                </c:pt>
                <c:pt idx="128">
                  <c:v>0.58208952579788098</c:v>
                </c:pt>
                <c:pt idx="129">
                  <c:v>0.58208955216011304</c:v>
                </c:pt>
                <c:pt idx="130">
                  <c:v>0.58208955223857195</c:v>
                </c:pt>
                <c:pt idx="131">
                  <c:v>0.58506574271499601</c:v>
                </c:pt>
                <c:pt idx="132">
                  <c:v>0.58507460042474702</c:v>
                </c:pt>
                <c:pt idx="133">
                  <c:v>0.58805081726316899</c:v>
                </c:pt>
                <c:pt idx="134">
                  <c:v>0.59103586552756904</c:v>
                </c:pt>
                <c:pt idx="135">
                  <c:v>0.59104474959978504</c:v>
                </c:pt>
                <c:pt idx="136">
                  <c:v>0.59104477604047601</c:v>
                </c:pt>
                <c:pt idx="137">
                  <c:v>0.59699715707154899</c:v>
                </c:pt>
                <c:pt idx="138">
                  <c:v>0.59999106296747495</c:v>
                </c:pt>
                <c:pt idx="139">
                  <c:v>0.59999997340168898</c:v>
                </c:pt>
                <c:pt idx="140">
                  <c:v>0.59702380944464795</c:v>
                </c:pt>
                <c:pt idx="141">
                  <c:v>0.59999114229001405</c:v>
                </c:pt>
                <c:pt idx="142">
                  <c:v>0.59999997363776802</c:v>
                </c:pt>
                <c:pt idx="143">
                  <c:v>0.59404761896916003</c:v>
                </c:pt>
                <c:pt idx="144">
                  <c:v>0.59700609410407501</c:v>
                </c:pt>
                <c:pt idx="145">
                  <c:v>0.59403870861340502</c:v>
                </c:pt>
                <c:pt idx="146">
                  <c:v>0.59105368663277802</c:v>
                </c:pt>
                <c:pt idx="147">
                  <c:v>0.591044802638788</c:v>
                </c:pt>
                <c:pt idx="148">
                  <c:v>0.59104477619832996</c:v>
                </c:pt>
                <c:pt idx="149">
                  <c:v>0.59402096659582804</c:v>
                </c:pt>
                <c:pt idx="150">
                  <c:v>0.59700601478153503</c:v>
                </c:pt>
                <c:pt idx="151">
                  <c:v>0.597014898853516</c:v>
                </c:pt>
                <c:pt idx="152">
                  <c:v>0.59701492529420697</c:v>
                </c:pt>
                <c:pt idx="153">
                  <c:v>0.594038734896709</c:v>
                </c:pt>
                <c:pt idx="154">
                  <c:v>0.59700606766338304</c:v>
                </c:pt>
                <c:pt idx="155">
                  <c:v>0.59701489901090299</c:v>
                </c:pt>
                <c:pt idx="156">
                  <c:v>0.59403873481848501</c:v>
                </c:pt>
                <c:pt idx="157">
                  <c:v>0.59402987718695999</c:v>
                </c:pt>
                <c:pt idx="158">
                  <c:v>0.59402985082496096</c:v>
                </c:pt>
                <c:pt idx="159">
                  <c:v>0.59402985074650305</c:v>
                </c:pt>
                <c:pt idx="160">
                  <c:v>0.59402985074626902</c:v>
                </c:pt>
                <c:pt idx="161">
                  <c:v>0.59700604122245904</c:v>
                </c:pt>
                <c:pt idx="162">
                  <c:v>0.59403870845601903</c:v>
                </c:pt>
                <c:pt idx="163">
                  <c:v>0.59700606758469099</c:v>
                </c:pt>
                <c:pt idx="164">
                  <c:v>0.59701489901066895</c:v>
                </c:pt>
                <c:pt idx="165">
                  <c:v>0.59701492529467504</c:v>
                </c:pt>
                <c:pt idx="166">
                  <c:v>0.59403873489671</c:v>
                </c:pt>
                <c:pt idx="167">
                  <c:v>0.59402987718719302</c:v>
                </c:pt>
                <c:pt idx="168">
                  <c:v>0.59402985082496196</c:v>
                </c:pt>
                <c:pt idx="169">
                  <c:v>0.59402985074650305</c:v>
                </c:pt>
                <c:pt idx="170">
                  <c:v>0.59402985074627002</c:v>
                </c:pt>
                <c:pt idx="171">
                  <c:v>0.591053660270078</c:v>
                </c:pt>
                <c:pt idx="172">
                  <c:v>0.59104480256032799</c:v>
                </c:pt>
                <c:pt idx="173">
                  <c:v>0.59402096667428705</c:v>
                </c:pt>
                <c:pt idx="174">
                  <c:v>0.59402982430557805</c:v>
                </c:pt>
                <c:pt idx="175">
                  <c:v>0.59700604114376699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pt idx="201">
                  <c:v>0.60597012281280704</c:v>
                </c:pt>
                <c:pt idx="202">
                  <c:v>0.605970149175038</c:v>
                </c:pt>
                <c:pt idx="203">
                  <c:v>0.60597014925349701</c:v>
                </c:pt>
                <c:pt idx="204">
                  <c:v>0.60894633972992096</c:v>
                </c:pt>
                <c:pt idx="205">
                  <c:v>0.60895519743967197</c:v>
                </c:pt>
                <c:pt idx="206">
                  <c:v>0.60895522380190403</c:v>
                </c:pt>
                <c:pt idx="207">
                  <c:v>0.60895522388036305</c:v>
                </c:pt>
                <c:pt idx="208">
                  <c:v>0.60895522388059597</c:v>
                </c:pt>
                <c:pt idx="209">
                  <c:v>0.60895522388059697</c:v>
                </c:pt>
                <c:pt idx="210">
                  <c:v>0.60895522388059697</c:v>
                </c:pt>
                <c:pt idx="211">
                  <c:v>0.60895522388059697</c:v>
                </c:pt>
                <c:pt idx="212">
                  <c:v>0.60895522388059697</c:v>
                </c:pt>
                <c:pt idx="213">
                  <c:v>0.61193141435678799</c:v>
                </c:pt>
                <c:pt idx="214">
                  <c:v>0.611940272066538</c:v>
                </c:pt>
                <c:pt idx="215">
                  <c:v>0.61194029842876896</c:v>
                </c:pt>
                <c:pt idx="216">
                  <c:v>0.61194029850722897</c:v>
                </c:pt>
                <c:pt idx="217">
                  <c:v>0.61194029850746201</c:v>
                </c:pt>
                <c:pt idx="218">
                  <c:v>0.61194029850746301</c:v>
                </c:pt>
                <c:pt idx="219">
                  <c:v>0.61194029850746301</c:v>
                </c:pt>
                <c:pt idx="220">
                  <c:v>0.61194029850746301</c:v>
                </c:pt>
                <c:pt idx="221">
                  <c:v>0.61194029850746301</c:v>
                </c:pt>
                <c:pt idx="222">
                  <c:v>0.61194029850746301</c:v>
                </c:pt>
                <c:pt idx="223">
                  <c:v>0.61194029850746301</c:v>
                </c:pt>
                <c:pt idx="224">
                  <c:v>0.61194029850746301</c:v>
                </c:pt>
                <c:pt idx="225">
                  <c:v>0.61194029850746301</c:v>
                </c:pt>
                <c:pt idx="226">
                  <c:v>0.61194029850746301</c:v>
                </c:pt>
                <c:pt idx="227">
                  <c:v>0.61194029850746301</c:v>
                </c:pt>
                <c:pt idx="228">
                  <c:v>0.61194029850746301</c:v>
                </c:pt>
                <c:pt idx="229">
                  <c:v>0.61194029850746301</c:v>
                </c:pt>
                <c:pt idx="230">
                  <c:v>0.61194029850746301</c:v>
                </c:pt>
                <c:pt idx="231">
                  <c:v>0.61194029850746301</c:v>
                </c:pt>
                <c:pt idx="232">
                  <c:v>0.61194029850746301</c:v>
                </c:pt>
                <c:pt idx="233">
                  <c:v>0.61194029850746301</c:v>
                </c:pt>
                <c:pt idx="234">
                  <c:v>0.61194029850746301</c:v>
                </c:pt>
                <c:pt idx="235">
                  <c:v>0.61194029850746301</c:v>
                </c:pt>
                <c:pt idx="236">
                  <c:v>0.61194029850746301</c:v>
                </c:pt>
                <c:pt idx="237">
                  <c:v>0.61194029850746301</c:v>
                </c:pt>
                <c:pt idx="238">
                  <c:v>0.61194029850746301</c:v>
                </c:pt>
                <c:pt idx="239">
                  <c:v>0.61194029850746301</c:v>
                </c:pt>
                <c:pt idx="240">
                  <c:v>0.61194029850746301</c:v>
                </c:pt>
                <c:pt idx="241">
                  <c:v>0.61194029850746301</c:v>
                </c:pt>
                <c:pt idx="242">
                  <c:v>0.61194029850746301</c:v>
                </c:pt>
                <c:pt idx="243">
                  <c:v>0.61194029850746301</c:v>
                </c:pt>
                <c:pt idx="244">
                  <c:v>0.61194029850746301</c:v>
                </c:pt>
                <c:pt idx="245">
                  <c:v>0.61491648898365303</c:v>
                </c:pt>
                <c:pt idx="246">
                  <c:v>0.61492534669340404</c:v>
                </c:pt>
                <c:pt idx="247">
                  <c:v>0.61492537305563499</c:v>
                </c:pt>
                <c:pt idx="248">
                  <c:v>0.61492537313409401</c:v>
                </c:pt>
                <c:pt idx="249">
                  <c:v>0.61492537313432805</c:v>
                </c:pt>
                <c:pt idx="250">
                  <c:v>0.61492537313432805</c:v>
                </c:pt>
                <c:pt idx="251">
                  <c:v>0.61492537313432805</c:v>
                </c:pt>
                <c:pt idx="252">
                  <c:v>0.61492537313432805</c:v>
                </c:pt>
                <c:pt idx="253">
                  <c:v>0.61492537313432805</c:v>
                </c:pt>
                <c:pt idx="254">
                  <c:v>0.61492537313432805</c:v>
                </c:pt>
                <c:pt idx="255">
                  <c:v>0.61492537313432805</c:v>
                </c:pt>
                <c:pt idx="256">
                  <c:v>0.61790156361051896</c:v>
                </c:pt>
                <c:pt idx="257">
                  <c:v>0.61791042132026897</c:v>
                </c:pt>
                <c:pt idx="258">
                  <c:v>0.61791044768250103</c:v>
                </c:pt>
                <c:pt idx="259">
                  <c:v>0.61791044776096005</c:v>
                </c:pt>
                <c:pt idx="260">
                  <c:v>0.61791044776119297</c:v>
                </c:pt>
                <c:pt idx="261">
                  <c:v>0.61791044776119397</c:v>
                </c:pt>
                <c:pt idx="262">
                  <c:v>0.62088663823738399</c:v>
                </c:pt>
                <c:pt idx="263">
                  <c:v>0.620895495947135</c:v>
                </c:pt>
                <c:pt idx="264">
                  <c:v>0.62089552230936695</c:v>
                </c:pt>
                <c:pt idx="265">
                  <c:v>0.62089552238782497</c:v>
                </c:pt>
                <c:pt idx="266">
                  <c:v>0.62089552238805901</c:v>
                </c:pt>
                <c:pt idx="267">
                  <c:v>0.62089552238806001</c:v>
                </c:pt>
                <c:pt idx="268">
                  <c:v>0.62089552238806001</c:v>
                </c:pt>
                <c:pt idx="269">
                  <c:v>0.62089552238806001</c:v>
                </c:pt>
                <c:pt idx="270">
                  <c:v>0.62089552238806001</c:v>
                </c:pt>
                <c:pt idx="271">
                  <c:v>0.62089552238806001</c:v>
                </c:pt>
                <c:pt idx="272">
                  <c:v>0.62089552238806001</c:v>
                </c:pt>
                <c:pt idx="273">
                  <c:v>0.62089552238806001</c:v>
                </c:pt>
                <c:pt idx="274">
                  <c:v>0.62089552238806001</c:v>
                </c:pt>
                <c:pt idx="275">
                  <c:v>0.62089552238806001</c:v>
                </c:pt>
                <c:pt idx="276">
                  <c:v>0.62089552238806001</c:v>
                </c:pt>
                <c:pt idx="277">
                  <c:v>0.62089552238806001</c:v>
                </c:pt>
                <c:pt idx="278">
                  <c:v>0.62089552238806001</c:v>
                </c:pt>
                <c:pt idx="279">
                  <c:v>0.62089552238806001</c:v>
                </c:pt>
                <c:pt idx="280">
                  <c:v>0.62089552238806001</c:v>
                </c:pt>
                <c:pt idx="281">
                  <c:v>0.62089552238806001</c:v>
                </c:pt>
                <c:pt idx="282">
                  <c:v>0.62089552238806001</c:v>
                </c:pt>
                <c:pt idx="283">
                  <c:v>0.62089552238806001</c:v>
                </c:pt>
                <c:pt idx="284">
                  <c:v>0.62089552238806001</c:v>
                </c:pt>
                <c:pt idx="285">
                  <c:v>0.62089552238806001</c:v>
                </c:pt>
                <c:pt idx="286">
                  <c:v>0.62089552238806001</c:v>
                </c:pt>
                <c:pt idx="287">
                  <c:v>0.62089552238806001</c:v>
                </c:pt>
                <c:pt idx="288">
                  <c:v>0.62089552238806001</c:v>
                </c:pt>
                <c:pt idx="289">
                  <c:v>0.62089552238806001</c:v>
                </c:pt>
                <c:pt idx="290">
                  <c:v>0.62089552238806001</c:v>
                </c:pt>
                <c:pt idx="291">
                  <c:v>0.62089552238806001</c:v>
                </c:pt>
                <c:pt idx="292">
                  <c:v>0.62089552238806001</c:v>
                </c:pt>
                <c:pt idx="293">
                  <c:v>0.62089552238806001</c:v>
                </c:pt>
                <c:pt idx="294">
                  <c:v>0.62089552238806001</c:v>
                </c:pt>
                <c:pt idx="295">
                  <c:v>0.62089552238806001</c:v>
                </c:pt>
                <c:pt idx="296">
                  <c:v>0.62089552238806001</c:v>
                </c:pt>
                <c:pt idx="297">
                  <c:v>0.62089552238806001</c:v>
                </c:pt>
                <c:pt idx="298">
                  <c:v>0.62089552238806001</c:v>
                </c:pt>
                <c:pt idx="299">
                  <c:v>0.62089552238806001</c:v>
                </c:pt>
                <c:pt idx="300">
                  <c:v>0.62089552238806001</c:v>
                </c:pt>
                <c:pt idx="301">
                  <c:v>0.62089552238806001</c:v>
                </c:pt>
                <c:pt idx="302">
                  <c:v>0.62089552238806001</c:v>
                </c:pt>
                <c:pt idx="303">
                  <c:v>0.62089552238806001</c:v>
                </c:pt>
                <c:pt idx="304">
                  <c:v>0.62089552238806001</c:v>
                </c:pt>
                <c:pt idx="305">
                  <c:v>0.62089552238806001</c:v>
                </c:pt>
                <c:pt idx="306">
                  <c:v>0.62089552238806001</c:v>
                </c:pt>
                <c:pt idx="307">
                  <c:v>0.62089552238806001</c:v>
                </c:pt>
                <c:pt idx="308">
                  <c:v>0.62089552238806001</c:v>
                </c:pt>
                <c:pt idx="309">
                  <c:v>0.62089552238806001</c:v>
                </c:pt>
                <c:pt idx="310">
                  <c:v>0.62089552238806001</c:v>
                </c:pt>
                <c:pt idx="311">
                  <c:v>0.62089552238806001</c:v>
                </c:pt>
                <c:pt idx="312">
                  <c:v>0.62089552238806001</c:v>
                </c:pt>
                <c:pt idx="313">
                  <c:v>0.62089552238806001</c:v>
                </c:pt>
                <c:pt idx="314">
                  <c:v>0.62089552238806001</c:v>
                </c:pt>
                <c:pt idx="315">
                  <c:v>0.62089552238806001</c:v>
                </c:pt>
                <c:pt idx="316">
                  <c:v>0.62089552238806001</c:v>
                </c:pt>
                <c:pt idx="317">
                  <c:v>0.62089552238806001</c:v>
                </c:pt>
                <c:pt idx="318">
                  <c:v>0.62089552238806001</c:v>
                </c:pt>
                <c:pt idx="319">
                  <c:v>0.62089552238806001</c:v>
                </c:pt>
                <c:pt idx="320">
                  <c:v>0.62089552238806001</c:v>
                </c:pt>
                <c:pt idx="321">
                  <c:v>0.62089552238806001</c:v>
                </c:pt>
                <c:pt idx="322">
                  <c:v>0.62089552238806001</c:v>
                </c:pt>
                <c:pt idx="323">
                  <c:v>0.62089552238806001</c:v>
                </c:pt>
                <c:pt idx="324">
                  <c:v>0.62089552238806001</c:v>
                </c:pt>
                <c:pt idx="325">
                  <c:v>0.62387171286425003</c:v>
                </c:pt>
                <c:pt idx="326">
                  <c:v>0.62388057057400104</c:v>
                </c:pt>
                <c:pt idx="327">
                  <c:v>0.62388059693623199</c:v>
                </c:pt>
                <c:pt idx="328">
                  <c:v>0.62388059701469101</c:v>
                </c:pt>
                <c:pt idx="329">
                  <c:v>0.62388059701492504</c:v>
                </c:pt>
                <c:pt idx="330">
                  <c:v>0.62388059701492504</c:v>
                </c:pt>
                <c:pt idx="331">
                  <c:v>0.62388059701492504</c:v>
                </c:pt>
                <c:pt idx="332">
                  <c:v>0.62388059701492504</c:v>
                </c:pt>
                <c:pt idx="333">
                  <c:v>0.62388059701492504</c:v>
                </c:pt>
                <c:pt idx="334">
                  <c:v>0.62388059701492504</c:v>
                </c:pt>
                <c:pt idx="335">
                  <c:v>0.62388059701492504</c:v>
                </c:pt>
                <c:pt idx="336">
                  <c:v>0.62388059701492504</c:v>
                </c:pt>
                <c:pt idx="337">
                  <c:v>0.62388059701492504</c:v>
                </c:pt>
                <c:pt idx="338">
                  <c:v>0.62388059701492504</c:v>
                </c:pt>
                <c:pt idx="339">
                  <c:v>0.62388059701492504</c:v>
                </c:pt>
                <c:pt idx="340">
                  <c:v>0.62388059701492504</c:v>
                </c:pt>
                <c:pt idx="341">
                  <c:v>0.62388059701492504</c:v>
                </c:pt>
                <c:pt idx="342">
                  <c:v>0.62388059701492504</c:v>
                </c:pt>
                <c:pt idx="343">
                  <c:v>0.62388059701492504</c:v>
                </c:pt>
                <c:pt idx="344">
                  <c:v>0.62388059701492504</c:v>
                </c:pt>
                <c:pt idx="345">
                  <c:v>0.62388059701492504</c:v>
                </c:pt>
                <c:pt idx="346">
                  <c:v>0.62388059701492504</c:v>
                </c:pt>
                <c:pt idx="347">
                  <c:v>0.62388059701492504</c:v>
                </c:pt>
                <c:pt idx="348">
                  <c:v>0.62388059701492504</c:v>
                </c:pt>
                <c:pt idx="349">
                  <c:v>0.62388059701492504</c:v>
                </c:pt>
                <c:pt idx="350">
                  <c:v>0.62388059701492504</c:v>
                </c:pt>
                <c:pt idx="351">
                  <c:v>0.62388059701492504</c:v>
                </c:pt>
                <c:pt idx="352">
                  <c:v>0.62388059701492504</c:v>
                </c:pt>
                <c:pt idx="353">
                  <c:v>0.62388059701492504</c:v>
                </c:pt>
                <c:pt idx="354">
                  <c:v>0.62388059701492504</c:v>
                </c:pt>
                <c:pt idx="355">
                  <c:v>0.62388059701492504</c:v>
                </c:pt>
                <c:pt idx="356">
                  <c:v>0.62388059701492504</c:v>
                </c:pt>
                <c:pt idx="357">
                  <c:v>0.62388059701492504</c:v>
                </c:pt>
                <c:pt idx="358">
                  <c:v>0.62388059701492504</c:v>
                </c:pt>
                <c:pt idx="359">
                  <c:v>0.62388059701492504</c:v>
                </c:pt>
                <c:pt idx="360">
                  <c:v>0.62685678749111595</c:v>
                </c:pt>
                <c:pt idx="361">
                  <c:v>0.62686564520086596</c:v>
                </c:pt>
                <c:pt idx="362">
                  <c:v>0.62686567156309803</c:v>
                </c:pt>
                <c:pt idx="363">
                  <c:v>0.62686567164155704</c:v>
                </c:pt>
                <c:pt idx="364">
                  <c:v>0.62984186211798099</c:v>
                </c:pt>
                <c:pt idx="365">
                  <c:v>0.63282691030392302</c:v>
                </c:pt>
                <c:pt idx="366">
                  <c:v>0.63283579437590498</c:v>
                </c:pt>
                <c:pt idx="367">
                  <c:v>0.63283582081659495</c:v>
                </c:pt>
                <c:pt idx="368">
                  <c:v>0.63581201137147803</c:v>
                </c:pt>
                <c:pt idx="369">
                  <c:v>0.63582086908146296</c:v>
                </c:pt>
                <c:pt idx="370">
                  <c:v>0.63582089544369502</c:v>
                </c:pt>
                <c:pt idx="371">
                  <c:v>0.63582089552215404</c:v>
                </c:pt>
                <c:pt idx="372">
                  <c:v>0.63582089552238696</c:v>
                </c:pt>
                <c:pt idx="373">
                  <c:v>0.63582089552238796</c:v>
                </c:pt>
                <c:pt idx="374">
                  <c:v>0.63582089552238796</c:v>
                </c:pt>
                <c:pt idx="375">
                  <c:v>0.63582089552238796</c:v>
                </c:pt>
                <c:pt idx="376">
                  <c:v>0.63879708599857898</c:v>
                </c:pt>
                <c:pt idx="377">
                  <c:v>0.63880594370832899</c:v>
                </c:pt>
                <c:pt idx="378">
                  <c:v>0.63880597007056095</c:v>
                </c:pt>
                <c:pt idx="379">
                  <c:v>0.63880597014901996</c:v>
                </c:pt>
                <c:pt idx="380">
                  <c:v>0.638805970149253</c:v>
                </c:pt>
                <c:pt idx="381">
                  <c:v>0.638805970149254</c:v>
                </c:pt>
                <c:pt idx="382">
                  <c:v>0.638805970149254</c:v>
                </c:pt>
                <c:pt idx="383">
                  <c:v>0.638805970149254</c:v>
                </c:pt>
                <c:pt idx="384">
                  <c:v>0.638805970149254</c:v>
                </c:pt>
                <c:pt idx="385">
                  <c:v>0.638805970149254</c:v>
                </c:pt>
                <c:pt idx="386">
                  <c:v>0.638805970149254</c:v>
                </c:pt>
                <c:pt idx="387">
                  <c:v>0.638805970149254</c:v>
                </c:pt>
                <c:pt idx="388">
                  <c:v>0.638805970149254</c:v>
                </c:pt>
                <c:pt idx="389">
                  <c:v>0.638805970149254</c:v>
                </c:pt>
                <c:pt idx="390">
                  <c:v>0.638805970149254</c:v>
                </c:pt>
                <c:pt idx="391">
                  <c:v>0.638805970149254</c:v>
                </c:pt>
                <c:pt idx="392">
                  <c:v>0.638805970149254</c:v>
                </c:pt>
                <c:pt idx="393">
                  <c:v>0.638805970149254</c:v>
                </c:pt>
                <c:pt idx="394">
                  <c:v>0.638805970149254</c:v>
                </c:pt>
                <c:pt idx="395">
                  <c:v>0.638805970149254</c:v>
                </c:pt>
                <c:pt idx="396">
                  <c:v>0.638805970149254</c:v>
                </c:pt>
                <c:pt idx="397">
                  <c:v>0.638805970149254</c:v>
                </c:pt>
                <c:pt idx="398">
                  <c:v>0.638805970149254</c:v>
                </c:pt>
                <c:pt idx="399">
                  <c:v>0.638805970149254</c:v>
                </c:pt>
                <c:pt idx="400">
                  <c:v>0.638805970149254</c:v>
                </c:pt>
                <c:pt idx="401">
                  <c:v>0.638805970149254</c:v>
                </c:pt>
                <c:pt idx="402">
                  <c:v>0.638805970149254</c:v>
                </c:pt>
                <c:pt idx="403">
                  <c:v>0.638805970149254</c:v>
                </c:pt>
                <c:pt idx="404">
                  <c:v>0.638805970149254</c:v>
                </c:pt>
                <c:pt idx="405">
                  <c:v>0.638805970149254</c:v>
                </c:pt>
                <c:pt idx="406">
                  <c:v>0.638805970149254</c:v>
                </c:pt>
                <c:pt idx="407">
                  <c:v>0.638805970149254</c:v>
                </c:pt>
                <c:pt idx="408">
                  <c:v>0.638805970149254</c:v>
                </c:pt>
                <c:pt idx="409">
                  <c:v>0.638805970149254</c:v>
                </c:pt>
                <c:pt idx="410">
                  <c:v>0.638805970149254</c:v>
                </c:pt>
                <c:pt idx="411">
                  <c:v>0.638805970149254</c:v>
                </c:pt>
                <c:pt idx="412">
                  <c:v>0.638805970149254</c:v>
                </c:pt>
                <c:pt idx="413">
                  <c:v>0.638805970149254</c:v>
                </c:pt>
                <c:pt idx="414">
                  <c:v>0.638805970149254</c:v>
                </c:pt>
                <c:pt idx="415">
                  <c:v>0.638805970149254</c:v>
                </c:pt>
                <c:pt idx="416">
                  <c:v>0.64178216062544402</c:v>
                </c:pt>
                <c:pt idx="417">
                  <c:v>0.64179101833519503</c:v>
                </c:pt>
                <c:pt idx="418">
                  <c:v>0.64179104469742598</c:v>
                </c:pt>
                <c:pt idx="419">
                  <c:v>0.641791044775885</c:v>
                </c:pt>
                <c:pt idx="420">
                  <c:v>0.64179104477611904</c:v>
                </c:pt>
                <c:pt idx="421">
                  <c:v>0.64179104477611904</c:v>
                </c:pt>
                <c:pt idx="422">
                  <c:v>0.64179104477611904</c:v>
                </c:pt>
                <c:pt idx="423">
                  <c:v>0.64179104477611904</c:v>
                </c:pt>
                <c:pt idx="424">
                  <c:v>0.64179104477611904</c:v>
                </c:pt>
                <c:pt idx="425">
                  <c:v>0.64179104477611904</c:v>
                </c:pt>
                <c:pt idx="426">
                  <c:v>0.64179104477611904</c:v>
                </c:pt>
                <c:pt idx="427">
                  <c:v>0.64179104477611904</c:v>
                </c:pt>
                <c:pt idx="428">
                  <c:v>0.64476723525230994</c:v>
                </c:pt>
                <c:pt idx="429">
                  <c:v>0.650728473914441</c:v>
                </c:pt>
                <c:pt idx="430">
                  <c:v>0.65074621569617397</c:v>
                </c:pt>
                <c:pt idx="431">
                  <c:v>0.650746268499096</c:v>
                </c:pt>
                <c:pt idx="432">
                  <c:v>0.65074626865624696</c:v>
                </c:pt>
                <c:pt idx="433">
                  <c:v>0.65074626865671503</c:v>
                </c:pt>
                <c:pt idx="434">
                  <c:v>0.65074626865671703</c:v>
                </c:pt>
                <c:pt idx="435">
                  <c:v>0.65074626865671703</c:v>
                </c:pt>
                <c:pt idx="436">
                  <c:v>0.65074626865671703</c:v>
                </c:pt>
                <c:pt idx="437">
                  <c:v>0.65074626865671703</c:v>
                </c:pt>
                <c:pt idx="438">
                  <c:v>0.65074626865671703</c:v>
                </c:pt>
                <c:pt idx="439">
                  <c:v>0.65074626865671703</c:v>
                </c:pt>
                <c:pt idx="440">
                  <c:v>0.65074626865671703</c:v>
                </c:pt>
                <c:pt idx="441">
                  <c:v>0.65074626865671703</c:v>
                </c:pt>
                <c:pt idx="442">
                  <c:v>0.65074626865671703</c:v>
                </c:pt>
                <c:pt idx="443">
                  <c:v>0.65074626865671703</c:v>
                </c:pt>
                <c:pt idx="444">
                  <c:v>0.65074626865671703</c:v>
                </c:pt>
                <c:pt idx="445">
                  <c:v>0.65074626865671703</c:v>
                </c:pt>
                <c:pt idx="446">
                  <c:v>0.65074626865671703</c:v>
                </c:pt>
                <c:pt idx="447">
                  <c:v>0.65074626865671703</c:v>
                </c:pt>
                <c:pt idx="448">
                  <c:v>0.65074626865671703</c:v>
                </c:pt>
                <c:pt idx="449">
                  <c:v>0.65372245913290705</c:v>
                </c:pt>
                <c:pt idx="450">
                  <c:v>0.65373131684265695</c:v>
                </c:pt>
                <c:pt idx="451">
                  <c:v>0.65373134320488901</c:v>
                </c:pt>
                <c:pt idx="452">
                  <c:v>0.65373134328334803</c:v>
                </c:pt>
                <c:pt idx="453">
                  <c:v>0.65373134328358096</c:v>
                </c:pt>
                <c:pt idx="454">
                  <c:v>0.65373134328358196</c:v>
                </c:pt>
                <c:pt idx="455">
                  <c:v>0.65373134328358196</c:v>
                </c:pt>
                <c:pt idx="456">
                  <c:v>0.65373134328358196</c:v>
                </c:pt>
                <c:pt idx="457">
                  <c:v>0.65373134328358196</c:v>
                </c:pt>
                <c:pt idx="458">
                  <c:v>0.65373134328358196</c:v>
                </c:pt>
                <c:pt idx="459">
                  <c:v>0.65373134328358196</c:v>
                </c:pt>
                <c:pt idx="460">
                  <c:v>0.65670753375977298</c:v>
                </c:pt>
                <c:pt idx="461">
                  <c:v>0.65671639146952299</c:v>
                </c:pt>
                <c:pt idx="462">
                  <c:v>0.65671641783175505</c:v>
                </c:pt>
                <c:pt idx="463">
                  <c:v>0.65671641791021396</c:v>
                </c:pt>
                <c:pt idx="464">
                  <c:v>0.65671641791044699</c:v>
                </c:pt>
                <c:pt idx="465">
                  <c:v>0.65671641791044799</c:v>
                </c:pt>
                <c:pt idx="466">
                  <c:v>0.65671641791044799</c:v>
                </c:pt>
                <c:pt idx="467">
                  <c:v>0.65671641791044799</c:v>
                </c:pt>
                <c:pt idx="468">
                  <c:v>0.65671641791044799</c:v>
                </c:pt>
                <c:pt idx="469">
                  <c:v>0.65671641791044799</c:v>
                </c:pt>
                <c:pt idx="470">
                  <c:v>0.65671641791044799</c:v>
                </c:pt>
                <c:pt idx="471">
                  <c:v>0.65671641791044799</c:v>
                </c:pt>
                <c:pt idx="472">
                  <c:v>0.65671641791044799</c:v>
                </c:pt>
                <c:pt idx="473">
                  <c:v>0.65671641791044799</c:v>
                </c:pt>
                <c:pt idx="474">
                  <c:v>0.65671641791044799</c:v>
                </c:pt>
                <c:pt idx="475">
                  <c:v>0.65671641791044799</c:v>
                </c:pt>
                <c:pt idx="476">
                  <c:v>0.65671641791044799</c:v>
                </c:pt>
                <c:pt idx="477">
                  <c:v>0.65671641791044799</c:v>
                </c:pt>
                <c:pt idx="478">
                  <c:v>0.65671641791044799</c:v>
                </c:pt>
                <c:pt idx="479">
                  <c:v>0.65671641791044799</c:v>
                </c:pt>
                <c:pt idx="480">
                  <c:v>0.65671641791044799</c:v>
                </c:pt>
                <c:pt idx="481">
                  <c:v>0.65671641791044799</c:v>
                </c:pt>
                <c:pt idx="482">
                  <c:v>0.65671641791044799</c:v>
                </c:pt>
                <c:pt idx="483">
                  <c:v>0.65671641791044799</c:v>
                </c:pt>
                <c:pt idx="484">
                  <c:v>0.65671641791044799</c:v>
                </c:pt>
                <c:pt idx="485">
                  <c:v>0.65671641791044799</c:v>
                </c:pt>
                <c:pt idx="486">
                  <c:v>0.65671641791044799</c:v>
                </c:pt>
                <c:pt idx="487">
                  <c:v>0.65671641791044799</c:v>
                </c:pt>
                <c:pt idx="488">
                  <c:v>0.65671641791044799</c:v>
                </c:pt>
                <c:pt idx="489">
                  <c:v>0.65671641791044799</c:v>
                </c:pt>
                <c:pt idx="490">
                  <c:v>0.65671641791044799</c:v>
                </c:pt>
                <c:pt idx="491">
                  <c:v>0.65671641791044799</c:v>
                </c:pt>
                <c:pt idx="492">
                  <c:v>0.65671641791044799</c:v>
                </c:pt>
                <c:pt idx="493">
                  <c:v>0.65671641791044799</c:v>
                </c:pt>
                <c:pt idx="494">
                  <c:v>0.65671641791044799</c:v>
                </c:pt>
                <c:pt idx="495">
                  <c:v>0.65671641791044799</c:v>
                </c:pt>
                <c:pt idx="496">
                  <c:v>0.65671641791044799</c:v>
                </c:pt>
                <c:pt idx="497">
                  <c:v>0.65671641791044799</c:v>
                </c:pt>
                <c:pt idx="498">
                  <c:v>0.65671641791044799</c:v>
                </c:pt>
                <c:pt idx="499">
                  <c:v>0.65671641791044799</c:v>
                </c:pt>
                <c:pt idx="500">
                  <c:v>0.65671641791044799</c:v>
                </c:pt>
              </c:numCache>
            </c:numRef>
          </c:val>
          <c:smooth val="0"/>
          <c:extLst>
            <c:ext xmlns:c16="http://schemas.microsoft.com/office/drawing/2014/chart" uri="{C3380CC4-5D6E-409C-BE32-E72D297353CC}">
              <c16:uniqueId val="{00000002-2F1F-4BDC-AC20-68BDF1D3D8E2}"/>
            </c:ext>
          </c:extLst>
        </c:ser>
        <c:dLbls>
          <c:showLegendKey val="0"/>
          <c:showVal val="0"/>
          <c:showCatName val="0"/>
          <c:showSerName val="0"/>
          <c:showPercent val="0"/>
          <c:showBubbleSize val="0"/>
        </c:dLbls>
        <c:smooth val="0"/>
        <c:axId val="-528699568"/>
        <c:axId val="-528688144"/>
      </c:lineChart>
      <c:catAx>
        <c:axId val="-52869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88144"/>
        <c:crosses val="autoZero"/>
        <c:auto val="1"/>
        <c:lblAlgn val="ctr"/>
        <c:lblOffset val="100"/>
        <c:noMultiLvlLbl val="0"/>
      </c:catAx>
      <c:valAx>
        <c:axId val="-52868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99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for net init by fixed-weight</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1586834344791293E-2"/>
          <c:y val="4.9559852440295697E-2"/>
          <c:w val="0.92768800603159307"/>
          <c:h val="0.7657676520562513"/>
        </c:manualLayout>
      </c:layout>
      <c:lineChart>
        <c:grouping val="standard"/>
        <c:varyColors val="0"/>
        <c:ser>
          <c:idx val="0"/>
          <c:order val="0"/>
          <c:tx>
            <c:strRef>
              <c:f>'Testing Oishi 400 samples'!$F$19</c:f>
              <c:strCache>
                <c:ptCount val="1"/>
                <c:pt idx="0">
                  <c:v>FAR</c:v>
                </c:pt>
              </c:strCache>
            </c:strRef>
          </c:tx>
          <c:spPr>
            <a:ln w="28575" cap="rnd">
              <a:solidFill>
                <a:schemeClr val="accent1"/>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samples'!$F$20:$F$520</c:f>
              <c:numCache>
                <c:formatCode>General</c:formatCode>
                <c:ptCount val="501"/>
                <c:pt idx="0">
                  <c:v>3.5714285714285698E-2</c:v>
                </c:pt>
                <c:pt idx="1">
                  <c:v>0.13403486394557801</c:v>
                </c:pt>
                <c:pt idx="2">
                  <c:v>0.13432748471412401</c:v>
                </c:pt>
                <c:pt idx="3">
                  <c:v>0.137304546085459</c:v>
                </c:pt>
                <c:pt idx="4">
                  <c:v>0.14028959686334999</c:v>
                </c:pt>
                <c:pt idx="5">
                  <c:v>0.155179433323998</c:v>
                </c:pt>
                <c:pt idx="6">
                  <c:v>0.167128510218226</c:v>
                </c:pt>
                <c:pt idx="7">
                  <c:v>0.167164072947078</c:v>
                </c:pt>
                <c:pt idx="8">
                  <c:v>0.17014036926472301</c:v>
                </c:pt>
                <c:pt idx="9">
                  <c:v>0.17907779871804999</c:v>
                </c:pt>
                <c:pt idx="10">
                  <c:v>0.18208058868666099</c:v>
                </c:pt>
                <c:pt idx="11">
                  <c:v>0.188041906513948</c:v>
                </c:pt>
                <c:pt idx="12">
                  <c:v>0.19698821995986299</c:v>
                </c:pt>
                <c:pt idx="13">
                  <c:v>0.202967226845119</c:v>
                </c:pt>
                <c:pt idx="14">
                  <c:v>0.21488978341323001</c:v>
                </c:pt>
                <c:pt idx="15">
                  <c:v>0.22087764816492</c:v>
                </c:pt>
                <c:pt idx="16">
                  <c:v>0.22684785014334799</c:v>
                </c:pt>
                <c:pt idx="17">
                  <c:v>0.235794190030189</c:v>
                </c:pt>
                <c:pt idx="18">
                  <c:v>0.238797006517947</c:v>
                </c:pt>
                <c:pt idx="19">
                  <c:v>0.24475832442416101</c:v>
                </c:pt>
                <c:pt idx="20">
                  <c:v>0.24477606644173899</c:v>
                </c:pt>
                <c:pt idx="21">
                  <c:v>0.25370469067393397</c:v>
                </c:pt>
                <c:pt idx="22">
                  <c:v>0.25373126396033902</c:v>
                </c:pt>
                <c:pt idx="23">
                  <c:v>0.25968372399988199</c:v>
                </c:pt>
                <c:pt idx="24">
                  <c:v>0.26267763013095202</c:v>
                </c:pt>
                <c:pt idx="25">
                  <c:v>0.26268654056586599</c:v>
                </c:pt>
                <c:pt idx="26">
                  <c:v>0.26863894803739802</c:v>
                </c:pt>
                <c:pt idx="27">
                  <c:v>0.274609044488207</c:v>
                </c:pt>
                <c:pt idx="28">
                  <c:v>0.27760300310859598</c:v>
                </c:pt>
                <c:pt idx="29">
                  <c:v>0.27761191369972799</c:v>
                </c:pt>
                <c:pt idx="30">
                  <c:v>0.27761194021934399</c:v>
                </c:pt>
                <c:pt idx="31">
                  <c:v>0.27761194029827202</c:v>
                </c:pt>
                <c:pt idx="32">
                  <c:v>0.28356432125088799</c:v>
                </c:pt>
                <c:pt idx="33">
                  <c:v>0.28358203667039</c:v>
                </c:pt>
                <c:pt idx="34">
                  <c:v>0.28655827987104299</c:v>
                </c:pt>
                <c:pt idx="35">
                  <c:v>0.29251951869009202</c:v>
                </c:pt>
                <c:pt idx="36">
                  <c:v>0.292537260472292</c:v>
                </c:pt>
                <c:pt idx="37">
                  <c:v>0.295513503751406</c:v>
                </c:pt>
                <c:pt idx="38">
                  <c:v>0.30742712352307</c:v>
                </c:pt>
                <c:pt idx="39">
                  <c:v>0.31341496167715199</c:v>
                </c:pt>
                <c:pt idx="40">
                  <c:v>0.31640897310022997</c:v>
                </c:pt>
                <c:pt idx="41">
                  <c:v>0.31939407432470301</c:v>
                </c:pt>
                <c:pt idx="42">
                  <c:v>0.32535533950691897</c:v>
                </c:pt>
                <c:pt idx="43">
                  <c:v>0.33132546231996102</c:v>
                </c:pt>
                <c:pt idx="44">
                  <c:v>0.33431942101880902</c:v>
                </c:pt>
                <c:pt idx="45">
                  <c:v>0.334328331610175</c:v>
                </c:pt>
                <c:pt idx="46">
                  <c:v>0.334328358129792</c:v>
                </c:pt>
                <c:pt idx="47">
                  <c:v>0.33730454868491</c:v>
                </c:pt>
                <c:pt idx="48">
                  <c:v>0.34326578734727697</c:v>
                </c:pt>
                <c:pt idx="49">
                  <c:v>0.34625971960520002</c:v>
                </c:pt>
                <c:pt idx="50">
                  <c:v>0.34924482059406298</c:v>
                </c:pt>
                <c:pt idx="51">
                  <c:v>0.36115846672795898</c:v>
                </c:pt>
                <c:pt idx="52">
                  <c:v>0.36417011448430903</c:v>
                </c:pt>
                <c:pt idx="53">
                  <c:v>0.36715526819786998</c:v>
                </c:pt>
                <c:pt idx="54">
                  <c:v>0.376092724012494</c:v>
                </c:pt>
                <c:pt idx="55">
                  <c:v>0.38207170453575101</c:v>
                </c:pt>
                <c:pt idx="56">
                  <c:v>0.38804188007302298</c:v>
                </c:pt>
                <c:pt idx="57">
                  <c:v>0.39103583892878901</c:v>
                </c:pt>
                <c:pt idx="58">
                  <c:v>0.39104474952062102</c:v>
                </c:pt>
                <c:pt idx="59">
                  <c:v>0.39402096651642998</c:v>
                </c:pt>
                <c:pt idx="60">
                  <c:v>0.39998220525748901</c:v>
                </c:pt>
                <c:pt idx="61">
                  <c:v>0.405952327991838</c:v>
                </c:pt>
                <c:pt idx="62">
                  <c:v>0.40894628669045202</c:v>
                </c:pt>
                <c:pt idx="63">
                  <c:v>0.41193138775800697</c:v>
                </c:pt>
                <c:pt idx="64">
                  <c:v>0.42384503389213701</c:v>
                </c:pt>
                <c:pt idx="65">
                  <c:v>0.42983287212467902</c:v>
                </c:pt>
                <c:pt idx="66">
                  <c:v>0.43282688354798998</c:v>
                </c:pt>
                <c:pt idx="67">
                  <c:v>0.43878817524865499</c:v>
                </c:pt>
                <c:pt idx="68">
                  <c:v>0.44178210766443099</c:v>
                </c:pt>
                <c:pt idx="69">
                  <c:v>0.44774339912995398</c:v>
                </c:pt>
                <c:pt idx="70">
                  <c:v>0.45073733154502998</c:v>
                </c:pt>
                <c:pt idx="71">
                  <c:v>0.45372243253436001</c:v>
                </c:pt>
                <c:pt idx="72">
                  <c:v>0.45373131676349499</c:v>
                </c:pt>
                <c:pt idx="73">
                  <c:v>0.45670753368084399</c:v>
                </c:pt>
                <c:pt idx="74">
                  <c:v>0.45969258194547902</c:v>
                </c:pt>
                <c:pt idx="75">
                  <c:v>0.46267765649388498</c:v>
                </c:pt>
                <c:pt idx="76">
                  <c:v>0.46566273112051798</c:v>
                </c:pt>
                <c:pt idx="77">
                  <c:v>0.46864780574738302</c:v>
                </c:pt>
                <c:pt idx="78">
                  <c:v>0.471632880374248</c:v>
                </c:pt>
                <c:pt idx="79">
                  <c:v>0.47461795500111398</c:v>
                </c:pt>
                <c:pt idx="80">
                  <c:v>0.47760302962798001</c:v>
                </c:pt>
                <c:pt idx="81">
                  <c:v>0.47761191377865497</c:v>
                </c:pt>
                <c:pt idx="82">
                  <c:v>0.47761194021957898</c:v>
                </c:pt>
                <c:pt idx="83">
                  <c:v>0.480588130774463</c:v>
                </c:pt>
                <c:pt idx="84">
                  <c:v>0.48654936943682903</c:v>
                </c:pt>
                <c:pt idx="85">
                  <c:v>0.486567111218562</c:v>
                </c:pt>
                <c:pt idx="86">
                  <c:v>0.48656716402148398</c:v>
                </c:pt>
                <c:pt idx="87">
                  <c:v>0.48656716417863499</c:v>
                </c:pt>
                <c:pt idx="88">
                  <c:v>0.48656716417910301</c:v>
                </c:pt>
                <c:pt idx="89">
                  <c:v>0.49251954513148599</c:v>
                </c:pt>
                <c:pt idx="90">
                  <c:v>0.49253726055098701</c:v>
                </c:pt>
                <c:pt idx="91">
                  <c:v>0.49848969422783002</c:v>
                </c:pt>
                <c:pt idx="92">
                  <c:v>0.50148360028044003</c:v>
                </c:pt>
                <c:pt idx="93">
                  <c:v>0.50446870119131104</c:v>
                </c:pt>
                <c:pt idx="94">
                  <c:v>0.50745377589640295</c:v>
                </c:pt>
                <c:pt idx="95">
                  <c:v>0.507462660047311</c:v>
                </c:pt>
                <c:pt idx="96">
                  <c:v>0.507462686488236</c:v>
                </c:pt>
                <c:pt idx="97">
                  <c:v>0.50746268656692906</c:v>
                </c:pt>
                <c:pt idx="98">
                  <c:v>0.510438877043354</c:v>
                </c:pt>
                <c:pt idx="99">
                  <c:v>0.51342392522929603</c:v>
                </c:pt>
                <c:pt idx="100">
                  <c:v>0.51343280930127799</c:v>
                </c:pt>
                <c:pt idx="101">
                  <c:v>0.51343283574196796</c:v>
                </c:pt>
                <c:pt idx="102">
                  <c:v>0.51343283582066102</c:v>
                </c:pt>
                <c:pt idx="103">
                  <c:v>0.51640902629708496</c:v>
                </c:pt>
                <c:pt idx="104">
                  <c:v>0.51641788400683697</c:v>
                </c:pt>
                <c:pt idx="105">
                  <c:v>0.51939410084525905</c:v>
                </c:pt>
                <c:pt idx="106">
                  <c:v>0.51940295863346797</c:v>
                </c:pt>
                <c:pt idx="107">
                  <c:v>0.51940298499593296</c:v>
                </c:pt>
                <c:pt idx="108">
                  <c:v>0.522379175550583</c:v>
                </c:pt>
                <c:pt idx="109">
                  <c:v>0.52238803326056704</c:v>
                </c:pt>
                <c:pt idx="110">
                  <c:v>0.52238805962279899</c:v>
                </c:pt>
                <c:pt idx="111">
                  <c:v>0.52238805970125801</c:v>
                </c:pt>
                <c:pt idx="112">
                  <c:v>0.52238805970149205</c:v>
                </c:pt>
                <c:pt idx="113">
                  <c:v>0.52536425017768296</c:v>
                </c:pt>
                <c:pt idx="114">
                  <c:v>0.52834929836362399</c:v>
                </c:pt>
                <c:pt idx="115">
                  <c:v>0.53133437291179697</c:v>
                </c:pt>
                <c:pt idx="116">
                  <c:v>0.53134325706223795</c:v>
                </c:pt>
                <c:pt idx="117">
                  <c:v>0.53431947397935198</c:v>
                </c:pt>
                <c:pt idx="118">
                  <c:v>0.53432833176779604</c:v>
                </c:pt>
                <c:pt idx="119">
                  <c:v>0.53432835813026103</c:v>
                </c:pt>
                <c:pt idx="120">
                  <c:v>0.54028073916110197</c:v>
                </c:pt>
                <c:pt idx="121">
                  <c:v>0.54029845458083703</c:v>
                </c:pt>
                <c:pt idx="122">
                  <c:v>0.54029850730530005</c:v>
                </c:pt>
                <c:pt idx="123">
                  <c:v>0.54029850746221797</c:v>
                </c:pt>
                <c:pt idx="124">
                  <c:v>0.54327469793887595</c:v>
                </c:pt>
                <c:pt idx="125">
                  <c:v>0.54328355564862796</c:v>
                </c:pt>
                <c:pt idx="126">
                  <c:v>0.54328358201085902</c:v>
                </c:pt>
                <c:pt idx="127">
                  <c:v>0.54625977256550895</c:v>
                </c:pt>
                <c:pt idx="128">
                  <c:v>0.54626863027549299</c:v>
                </c:pt>
                <c:pt idx="129">
                  <c:v>0.54626865663772495</c:v>
                </c:pt>
                <c:pt idx="130">
                  <c:v>0.54626865671618396</c:v>
                </c:pt>
                <c:pt idx="131">
                  <c:v>0.54924484719260802</c:v>
                </c:pt>
                <c:pt idx="132">
                  <c:v>0.54925370490235903</c:v>
                </c:pt>
                <c:pt idx="133">
                  <c:v>0.552229921740781</c:v>
                </c:pt>
                <c:pt idx="134">
                  <c:v>0.55521497000518105</c:v>
                </c:pt>
                <c:pt idx="135">
                  <c:v>0.55522385407739605</c:v>
                </c:pt>
                <c:pt idx="136">
                  <c:v>0.55522388051808802</c:v>
                </c:pt>
                <c:pt idx="137">
                  <c:v>0.561176261549161</c:v>
                </c:pt>
                <c:pt idx="138">
                  <c:v>0.56417016744508697</c:v>
                </c:pt>
                <c:pt idx="139">
                  <c:v>0.56715526835549102</c:v>
                </c:pt>
                <c:pt idx="140">
                  <c:v>0.56716415258439101</c:v>
                </c:pt>
                <c:pt idx="141">
                  <c:v>0.57014036950173896</c:v>
                </c:pt>
                <c:pt idx="142">
                  <c:v>0.57014922729018402</c:v>
                </c:pt>
                <c:pt idx="143">
                  <c:v>0.57014925365264901</c:v>
                </c:pt>
                <c:pt idx="144">
                  <c:v>0.57312544420730005</c:v>
                </c:pt>
                <c:pt idx="145">
                  <c:v>0.57313430191728398</c:v>
                </c:pt>
                <c:pt idx="146">
                  <c:v>0.57313432827951605</c:v>
                </c:pt>
                <c:pt idx="147">
                  <c:v>0.57313432835797495</c:v>
                </c:pt>
                <c:pt idx="148">
                  <c:v>0.57313432835820799</c:v>
                </c:pt>
                <c:pt idx="149">
                  <c:v>0.57611051883440001</c:v>
                </c:pt>
                <c:pt idx="150">
                  <c:v>0.57909556702034104</c:v>
                </c:pt>
                <c:pt idx="151">
                  <c:v>0.579104451092322</c:v>
                </c:pt>
                <c:pt idx="152">
                  <c:v>0.57910447753301297</c:v>
                </c:pt>
                <c:pt idx="153">
                  <c:v>0.57910447761170503</c:v>
                </c:pt>
                <c:pt idx="154">
                  <c:v>0.58208066808812997</c:v>
                </c:pt>
                <c:pt idx="155">
                  <c:v>0.58208952579788098</c:v>
                </c:pt>
                <c:pt idx="156">
                  <c:v>0.58208955216011304</c:v>
                </c:pt>
                <c:pt idx="157">
                  <c:v>0.58208955223857195</c:v>
                </c:pt>
                <c:pt idx="158">
                  <c:v>0.58208955223880499</c:v>
                </c:pt>
                <c:pt idx="159">
                  <c:v>0.58208955223880599</c:v>
                </c:pt>
                <c:pt idx="160">
                  <c:v>0.58208955223880599</c:v>
                </c:pt>
                <c:pt idx="161">
                  <c:v>0.58506574271499701</c:v>
                </c:pt>
                <c:pt idx="162">
                  <c:v>0.58507460042474702</c:v>
                </c:pt>
                <c:pt idx="163">
                  <c:v>0.58805081726316899</c:v>
                </c:pt>
                <c:pt idx="164">
                  <c:v>0.58805967505137902</c:v>
                </c:pt>
                <c:pt idx="165">
                  <c:v>0.58805970141384301</c:v>
                </c:pt>
                <c:pt idx="166">
                  <c:v>0.58805970149230302</c:v>
                </c:pt>
                <c:pt idx="167">
                  <c:v>0.59103589196872697</c:v>
                </c:pt>
                <c:pt idx="168">
                  <c:v>0.59104474967847798</c:v>
                </c:pt>
                <c:pt idx="169">
                  <c:v>0.59104477604071004</c:v>
                </c:pt>
                <c:pt idx="170">
                  <c:v>0.59104477611916895</c:v>
                </c:pt>
                <c:pt idx="171">
                  <c:v>0.59104477611940198</c:v>
                </c:pt>
                <c:pt idx="172">
                  <c:v>0.59104477611940298</c:v>
                </c:pt>
                <c:pt idx="173">
                  <c:v>0.594020966595594</c:v>
                </c:pt>
                <c:pt idx="174">
                  <c:v>0.59402982430534401</c:v>
                </c:pt>
                <c:pt idx="175">
                  <c:v>0.59700604114376599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pt idx="201">
                  <c:v>0.60597012281280704</c:v>
                </c:pt>
                <c:pt idx="202">
                  <c:v>0.605970149175038</c:v>
                </c:pt>
                <c:pt idx="203">
                  <c:v>0.60597014925349701</c:v>
                </c:pt>
                <c:pt idx="204">
                  <c:v>0.60894633972992096</c:v>
                </c:pt>
                <c:pt idx="205">
                  <c:v>0.60895519743967197</c:v>
                </c:pt>
                <c:pt idx="206">
                  <c:v>0.60895522380190403</c:v>
                </c:pt>
                <c:pt idx="207">
                  <c:v>0.60895522388036305</c:v>
                </c:pt>
                <c:pt idx="208">
                  <c:v>0.60895522388059597</c:v>
                </c:pt>
                <c:pt idx="209">
                  <c:v>0.60895522388059697</c:v>
                </c:pt>
                <c:pt idx="210">
                  <c:v>0.60895522388059697</c:v>
                </c:pt>
                <c:pt idx="211">
                  <c:v>0.60895522388059697</c:v>
                </c:pt>
                <c:pt idx="212">
                  <c:v>0.60895522388059697</c:v>
                </c:pt>
                <c:pt idx="213">
                  <c:v>0.61193141435678799</c:v>
                </c:pt>
                <c:pt idx="214">
                  <c:v>0.611940272066538</c:v>
                </c:pt>
                <c:pt idx="215">
                  <c:v>0.61194029842876896</c:v>
                </c:pt>
                <c:pt idx="216">
                  <c:v>0.61194029850722897</c:v>
                </c:pt>
                <c:pt idx="217">
                  <c:v>0.61194029850746201</c:v>
                </c:pt>
                <c:pt idx="218">
                  <c:v>0.61194029850746301</c:v>
                </c:pt>
                <c:pt idx="219">
                  <c:v>0.61194029850746301</c:v>
                </c:pt>
                <c:pt idx="220">
                  <c:v>0.61194029850746301</c:v>
                </c:pt>
                <c:pt idx="221">
                  <c:v>0.61194029850746301</c:v>
                </c:pt>
                <c:pt idx="222">
                  <c:v>0.61194029850746301</c:v>
                </c:pt>
                <c:pt idx="223">
                  <c:v>0.61194029850746301</c:v>
                </c:pt>
                <c:pt idx="224">
                  <c:v>0.61194029850746301</c:v>
                </c:pt>
                <c:pt idx="225">
                  <c:v>0.61194029850746301</c:v>
                </c:pt>
                <c:pt idx="226">
                  <c:v>0.61194029850746301</c:v>
                </c:pt>
                <c:pt idx="227">
                  <c:v>0.61194029850746301</c:v>
                </c:pt>
                <c:pt idx="228">
                  <c:v>0.61194029850746301</c:v>
                </c:pt>
                <c:pt idx="229">
                  <c:v>0.61194029850746301</c:v>
                </c:pt>
                <c:pt idx="230">
                  <c:v>0.61194029850746301</c:v>
                </c:pt>
                <c:pt idx="231">
                  <c:v>0.61194029850746301</c:v>
                </c:pt>
                <c:pt idx="232">
                  <c:v>0.61194029850746301</c:v>
                </c:pt>
                <c:pt idx="233">
                  <c:v>0.61194029850746301</c:v>
                </c:pt>
                <c:pt idx="234">
                  <c:v>0.61194029850746301</c:v>
                </c:pt>
                <c:pt idx="235">
                  <c:v>0.61194029850746301</c:v>
                </c:pt>
                <c:pt idx="236">
                  <c:v>0.61194029850746301</c:v>
                </c:pt>
                <c:pt idx="237">
                  <c:v>0.61194029850746301</c:v>
                </c:pt>
                <c:pt idx="238">
                  <c:v>0.61194029850746301</c:v>
                </c:pt>
                <c:pt idx="239">
                  <c:v>0.61194029850746301</c:v>
                </c:pt>
                <c:pt idx="240">
                  <c:v>0.61194029850746301</c:v>
                </c:pt>
                <c:pt idx="241">
                  <c:v>0.61194029850746301</c:v>
                </c:pt>
                <c:pt idx="242">
                  <c:v>0.61194029850746301</c:v>
                </c:pt>
                <c:pt idx="243">
                  <c:v>0.61194029850746301</c:v>
                </c:pt>
                <c:pt idx="244">
                  <c:v>0.61194029850746301</c:v>
                </c:pt>
                <c:pt idx="245">
                  <c:v>0.61491648898365303</c:v>
                </c:pt>
                <c:pt idx="246">
                  <c:v>0.61492534669340404</c:v>
                </c:pt>
                <c:pt idx="247">
                  <c:v>0.61492537305563499</c:v>
                </c:pt>
                <c:pt idx="248">
                  <c:v>0.61492537313409401</c:v>
                </c:pt>
                <c:pt idx="249">
                  <c:v>0.61492537313432805</c:v>
                </c:pt>
                <c:pt idx="250">
                  <c:v>0.61492537313432805</c:v>
                </c:pt>
                <c:pt idx="251">
                  <c:v>0.61492537313432805</c:v>
                </c:pt>
                <c:pt idx="252">
                  <c:v>0.61492537313432805</c:v>
                </c:pt>
                <c:pt idx="253">
                  <c:v>0.61492537313432805</c:v>
                </c:pt>
                <c:pt idx="254">
                  <c:v>0.61492537313432805</c:v>
                </c:pt>
                <c:pt idx="255">
                  <c:v>0.61492537313432805</c:v>
                </c:pt>
                <c:pt idx="256">
                  <c:v>0.61790156361051896</c:v>
                </c:pt>
                <c:pt idx="257">
                  <c:v>0.61791042132026897</c:v>
                </c:pt>
                <c:pt idx="258">
                  <c:v>0.61791044768250103</c:v>
                </c:pt>
                <c:pt idx="259">
                  <c:v>0.61791044776096005</c:v>
                </c:pt>
                <c:pt idx="260">
                  <c:v>0.61791044776119297</c:v>
                </c:pt>
                <c:pt idx="261">
                  <c:v>0.61791044776119397</c:v>
                </c:pt>
                <c:pt idx="262">
                  <c:v>0.62088663823738399</c:v>
                </c:pt>
                <c:pt idx="263">
                  <c:v>0.620895495947135</c:v>
                </c:pt>
                <c:pt idx="264">
                  <c:v>0.62089552230936695</c:v>
                </c:pt>
                <c:pt idx="265">
                  <c:v>0.62089552238782497</c:v>
                </c:pt>
                <c:pt idx="266">
                  <c:v>0.62089552238805901</c:v>
                </c:pt>
                <c:pt idx="267">
                  <c:v>0.62089552238806001</c:v>
                </c:pt>
                <c:pt idx="268">
                  <c:v>0.62089552238806001</c:v>
                </c:pt>
                <c:pt idx="269">
                  <c:v>0.62089552238806001</c:v>
                </c:pt>
                <c:pt idx="270">
                  <c:v>0.62089552238806001</c:v>
                </c:pt>
                <c:pt idx="271">
                  <c:v>0.62089552238806001</c:v>
                </c:pt>
                <c:pt idx="272">
                  <c:v>0.62089552238806001</c:v>
                </c:pt>
                <c:pt idx="273">
                  <c:v>0.62089552238806001</c:v>
                </c:pt>
                <c:pt idx="274">
                  <c:v>0.62089552238806001</c:v>
                </c:pt>
                <c:pt idx="275">
                  <c:v>0.62089552238806001</c:v>
                </c:pt>
                <c:pt idx="276">
                  <c:v>0.62089552238806001</c:v>
                </c:pt>
                <c:pt idx="277">
                  <c:v>0.62089552238806001</c:v>
                </c:pt>
                <c:pt idx="278">
                  <c:v>0.62089552238806001</c:v>
                </c:pt>
                <c:pt idx="279">
                  <c:v>0.62089552238806001</c:v>
                </c:pt>
                <c:pt idx="280">
                  <c:v>0.62089552238806001</c:v>
                </c:pt>
                <c:pt idx="281">
                  <c:v>0.62089552238806001</c:v>
                </c:pt>
                <c:pt idx="282">
                  <c:v>0.62089552238806001</c:v>
                </c:pt>
                <c:pt idx="283">
                  <c:v>0.62089552238806001</c:v>
                </c:pt>
                <c:pt idx="284">
                  <c:v>0.62089552238806001</c:v>
                </c:pt>
                <c:pt idx="285">
                  <c:v>0.62089552238806001</c:v>
                </c:pt>
                <c:pt idx="286">
                  <c:v>0.62089552238806001</c:v>
                </c:pt>
                <c:pt idx="287">
                  <c:v>0.62089552238806001</c:v>
                </c:pt>
                <c:pt idx="288">
                  <c:v>0.62089552238806001</c:v>
                </c:pt>
                <c:pt idx="289">
                  <c:v>0.62089552238806001</c:v>
                </c:pt>
                <c:pt idx="290">
                  <c:v>0.62089552238806001</c:v>
                </c:pt>
                <c:pt idx="291">
                  <c:v>0.62089552238806001</c:v>
                </c:pt>
                <c:pt idx="292">
                  <c:v>0.62089552238806001</c:v>
                </c:pt>
                <c:pt idx="293">
                  <c:v>0.62089552238806001</c:v>
                </c:pt>
                <c:pt idx="294">
                  <c:v>0.62089552238806001</c:v>
                </c:pt>
                <c:pt idx="295">
                  <c:v>0.62089552238806001</c:v>
                </c:pt>
                <c:pt idx="296">
                  <c:v>0.62089552238806001</c:v>
                </c:pt>
                <c:pt idx="297">
                  <c:v>0.62089552238806001</c:v>
                </c:pt>
                <c:pt idx="298">
                  <c:v>0.62089552238806001</c:v>
                </c:pt>
                <c:pt idx="299">
                  <c:v>0.62089552238806001</c:v>
                </c:pt>
                <c:pt idx="300">
                  <c:v>0.62089552238806001</c:v>
                </c:pt>
                <c:pt idx="301">
                  <c:v>0.62089552238806001</c:v>
                </c:pt>
                <c:pt idx="302">
                  <c:v>0.62089552238806001</c:v>
                </c:pt>
                <c:pt idx="303">
                  <c:v>0.62089552238806001</c:v>
                </c:pt>
                <c:pt idx="304">
                  <c:v>0.62089552238806001</c:v>
                </c:pt>
                <c:pt idx="305">
                  <c:v>0.62089552238806001</c:v>
                </c:pt>
                <c:pt idx="306">
                  <c:v>0.62089552238806001</c:v>
                </c:pt>
                <c:pt idx="307">
                  <c:v>0.62089552238806001</c:v>
                </c:pt>
                <c:pt idx="308">
                  <c:v>0.62089552238806001</c:v>
                </c:pt>
                <c:pt idx="309">
                  <c:v>0.62089552238806001</c:v>
                </c:pt>
                <c:pt idx="310">
                  <c:v>0.62089552238806001</c:v>
                </c:pt>
                <c:pt idx="311">
                  <c:v>0.62089552238806001</c:v>
                </c:pt>
                <c:pt idx="312">
                  <c:v>0.62089552238806001</c:v>
                </c:pt>
                <c:pt idx="313">
                  <c:v>0.62089552238806001</c:v>
                </c:pt>
                <c:pt idx="314">
                  <c:v>0.62089552238806001</c:v>
                </c:pt>
                <c:pt idx="315">
                  <c:v>0.62089552238806001</c:v>
                </c:pt>
                <c:pt idx="316">
                  <c:v>0.62089552238806001</c:v>
                </c:pt>
                <c:pt idx="317">
                  <c:v>0.62089552238806001</c:v>
                </c:pt>
                <c:pt idx="318">
                  <c:v>0.62089552238806001</c:v>
                </c:pt>
                <c:pt idx="319">
                  <c:v>0.62089552238806001</c:v>
                </c:pt>
                <c:pt idx="320">
                  <c:v>0.62089552238806001</c:v>
                </c:pt>
                <c:pt idx="321">
                  <c:v>0.62089552238806001</c:v>
                </c:pt>
                <c:pt idx="322">
                  <c:v>0.62089552238806001</c:v>
                </c:pt>
                <c:pt idx="323">
                  <c:v>0.62089552238806001</c:v>
                </c:pt>
                <c:pt idx="324">
                  <c:v>0.62089552238806001</c:v>
                </c:pt>
                <c:pt idx="325">
                  <c:v>0.62387171286425003</c:v>
                </c:pt>
                <c:pt idx="326">
                  <c:v>0.62388057057400104</c:v>
                </c:pt>
                <c:pt idx="327">
                  <c:v>0.62388059693623199</c:v>
                </c:pt>
                <c:pt idx="328">
                  <c:v>0.62388059701469101</c:v>
                </c:pt>
                <c:pt idx="329">
                  <c:v>0.62388059701492504</c:v>
                </c:pt>
                <c:pt idx="330">
                  <c:v>0.62388059701492504</c:v>
                </c:pt>
                <c:pt idx="331">
                  <c:v>0.62388059701492504</c:v>
                </c:pt>
                <c:pt idx="332">
                  <c:v>0.62388059701492504</c:v>
                </c:pt>
                <c:pt idx="333">
                  <c:v>0.62388059701492504</c:v>
                </c:pt>
                <c:pt idx="334">
                  <c:v>0.62388059701492504</c:v>
                </c:pt>
                <c:pt idx="335">
                  <c:v>0.62388059701492504</c:v>
                </c:pt>
                <c:pt idx="336">
                  <c:v>0.62388059701492504</c:v>
                </c:pt>
                <c:pt idx="337">
                  <c:v>0.62388059701492504</c:v>
                </c:pt>
                <c:pt idx="338">
                  <c:v>0.62388059701492504</c:v>
                </c:pt>
                <c:pt idx="339">
                  <c:v>0.62388059701492504</c:v>
                </c:pt>
                <c:pt idx="340">
                  <c:v>0.62388059701492504</c:v>
                </c:pt>
                <c:pt idx="341">
                  <c:v>0.62388059701492504</c:v>
                </c:pt>
                <c:pt idx="342">
                  <c:v>0.62388059701492504</c:v>
                </c:pt>
                <c:pt idx="343">
                  <c:v>0.62388059701492504</c:v>
                </c:pt>
                <c:pt idx="344">
                  <c:v>0.62388059701492504</c:v>
                </c:pt>
                <c:pt idx="345">
                  <c:v>0.62388059701492504</c:v>
                </c:pt>
                <c:pt idx="346">
                  <c:v>0.62388059701492504</c:v>
                </c:pt>
                <c:pt idx="347">
                  <c:v>0.62388059701492504</c:v>
                </c:pt>
                <c:pt idx="348">
                  <c:v>0.62388059701492504</c:v>
                </c:pt>
                <c:pt idx="349">
                  <c:v>0.62388059701492504</c:v>
                </c:pt>
                <c:pt idx="350">
                  <c:v>0.62388059701492504</c:v>
                </c:pt>
                <c:pt idx="351">
                  <c:v>0.62388059701492504</c:v>
                </c:pt>
                <c:pt idx="352">
                  <c:v>0.62388059701492504</c:v>
                </c:pt>
                <c:pt idx="353">
                  <c:v>0.62388059701492504</c:v>
                </c:pt>
                <c:pt idx="354">
                  <c:v>0.62388059701492504</c:v>
                </c:pt>
                <c:pt idx="355">
                  <c:v>0.62388059701492504</c:v>
                </c:pt>
                <c:pt idx="356">
                  <c:v>0.62388059701492504</c:v>
                </c:pt>
                <c:pt idx="357">
                  <c:v>0.62388059701492504</c:v>
                </c:pt>
                <c:pt idx="358">
                  <c:v>0.62388059701492504</c:v>
                </c:pt>
                <c:pt idx="359">
                  <c:v>0.62388059701492504</c:v>
                </c:pt>
                <c:pt idx="360">
                  <c:v>0.62685678749111595</c:v>
                </c:pt>
                <c:pt idx="361">
                  <c:v>0.62686564520086596</c:v>
                </c:pt>
                <c:pt idx="362">
                  <c:v>0.62686567156309803</c:v>
                </c:pt>
                <c:pt idx="363">
                  <c:v>0.62686567164155704</c:v>
                </c:pt>
                <c:pt idx="364">
                  <c:v>0.62984186211798099</c:v>
                </c:pt>
                <c:pt idx="365">
                  <c:v>0.63282691030392302</c:v>
                </c:pt>
                <c:pt idx="366">
                  <c:v>0.63283579437590498</c:v>
                </c:pt>
                <c:pt idx="367">
                  <c:v>0.63283582081659495</c:v>
                </c:pt>
                <c:pt idx="368">
                  <c:v>0.63581201137147803</c:v>
                </c:pt>
                <c:pt idx="369">
                  <c:v>0.63582086908146296</c:v>
                </c:pt>
                <c:pt idx="370">
                  <c:v>0.63582089544369502</c:v>
                </c:pt>
                <c:pt idx="371">
                  <c:v>0.63582089552215404</c:v>
                </c:pt>
                <c:pt idx="372">
                  <c:v>0.63582089552238696</c:v>
                </c:pt>
                <c:pt idx="373">
                  <c:v>0.63582089552238796</c:v>
                </c:pt>
                <c:pt idx="374">
                  <c:v>0.63582089552238796</c:v>
                </c:pt>
                <c:pt idx="375">
                  <c:v>0.63582089552238796</c:v>
                </c:pt>
                <c:pt idx="376">
                  <c:v>0.63879708599857898</c:v>
                </c:pt>
                <c:pt idx="377">
                  <c:v>0.63880594370832899</c:v>
                </c:pt>
                <c:pt idx="378">
                  <c:v>0.63880597007056095</c:v>
                </c:pt>
                <c:pt idx="379">
                  <c:v>0.63880597014901996</c:v>
                </c:pt>
                <c:pt idx="380">
                  <c:v>0.638805970149253</c:v>
                </c:pt>
                <c:pt idx="381">
                  <c:v>0.638805970149254</c:v>
                </c:pt>
                <c:pt idx="382">
                  <c:v>0.638805970149254</c:v>
                </c:pt>
                <c:pt idx="383">
                  <c:v>0.638805970149254</c:v>
                </c:pt>
                <c:pt idx="384">
                  <c:v>0.638805970149254</c:v>
                </c:pt>
                <c:pt idx="385">
                  <c:v>0.638805970149254</c:v>
                </c:pt>
                <c:pt idx="386">
                  <c:v>0.638805970149254</c:v>
                </c:pt>
                <c:pt idx="387">
                  <c:v>0.638805970149254</c:v>
                </c:pt>
                <c:pt idx="388">
                  <c:v>0.638805970149254</c:v>
                </c:pt>
                <c:pt idx="389">
                  <c:v>0.638805970149254</c:v>
                </c:pt>
                <c:pt idx="390">
                  <c:v>0.638805970149254</c:v>
                </c:pt>
                <c:pt idx="391">
                  <c:v>0.638805970149254</c:v>
                </c:pt>
                <c:pt idx="392">
                  <c:v>0.638805970149254</c:v>
                </c:pt>
                <c:pt idx="393">
                  <c:v>0.638805970149254</c:v>
                </c:pt>
                <c:pt idx="394">
                  <c:v>0.638805970149254</c:v>
                </c:pt>
                <c:pt idx="395">
                  <c:v>0.638805970149254</c:v>
                </c:pt>
                <c:pt idx="396">
                  <c:v>0.638805970149254</c:v>
                </c:pt>
                <c:pt idx="397">
                  <c:v>0.638805970149254</c:v>
                </c:pt>
                <c:pt idx="398">
                  <c:v>0.638805970149254</c:v>
                </c:pt>
                <c:pt idx="399">
                  <c:v>0.638805970149254</c:v>
                </c:pt>
                <c:pt idx="400">
                  <c:v>0.638805970149254</c:v>
                </c:pt>
                <c:pt idx="401">
                  <c:v>0.638805970149254</c:v>
                </c:pt>
                <c:pt idx="402">
                  <c:v>0.638805970149254</c:v>
                </c:pt>
                <c:pt idx="403">
                  <c:v>0.638805970149254</c:v>
                </c:pt>
                <c:pt idx="404">
                  <c:v>0.638805970149254</c:v>
                </c:pt>
                <c:pt idx="405">
                  <c:v>0.638805970149254</c:v>
                </c:pt>
                <c:pt idx="406">
                  <c:v>0.638805970149254</c:v>
                </c:pt>
                <c:pt idx="407">
                  <c:v>0.638805970149254</c:v>
                </c:pt>
                <c:pt idx="408">
                  <c:v>0.638805970149254</c:v>
                </c:pt>
                <c:pt idx="409">
                  <c:v>0.638805970149254</c:v>
                </c:pt>
                <c:pt idx="410">
                  <c:v>0.638805970149254</c:v>
                </c:pt>
                <c:pt idx="411">
                  <c:v>0.638805970149254</c:v>
                </c:pt>
                <c:pt idx="412">
                  <c:v>0.638805970149254</c:v>
                </c:pt>
                <c:pt idx="413">
                  <c:v>0.638805970149254</c:v>
                </c:pt>
                <c:pt idx="414">
                  <c:v>0.638805970149254</c:v>
                </c:pt>
                <c:pt idx="415">
                  <c:v>0.638805970149254</c:v>
                </c:pt>
                <c:pt idx="416">
                  <c:v>0.64178216062544402</c:v>
                </c:pt>
                <c:pt idx="417">
                  <c:v>0.64179101833519503</c:v>
                </c:pt>
                <c:pt idx="418">
                  <c:v>0.64179104469742598</c:v>
                </c:pt>
                <c:pt idx="419">
                  <c:v>0.641791044775885</c:v>
                </c:pt>
                <c:pt idx="420">
                  <c:v>0.64179104477611904</c:v>
                </c:pt>
                <c:pt idx="421">
                  <c:v>0.64179104477611904</c:v>
                </c:pt>
                <c:pt idx="422">
                  <c:v>0.64179104477611904</c:v>
                </c:pt>
                <c:pt idx="423">
                  <c:v>0.64179104477611904</c:v>
                </c:pt>
                <c:pt idx="424">
                  <c:v>0.64179104477611904</c:v>
                </c:pt>
                <c:pt idx="425">
                  <c:v>0.64179104477611904</c:v>
                </c:pt>
                <c:pt idx="426">
                  <c:v>0.64179104477611904</c:v>
                </c:pt>
                <c:pt idx="427">
                  <c:v>0.64179104477611904</c:v>
                </c:pt>
                <c:pt idx="428">
                  <c:v>0.64476723525230994</c:v>
                </c:pt>
                <c:pt idx="429">
                  <c:v>0.650728473914441</c:v>
                </c:pt>
                <c:pt idx="430">
                  <c:v>0.65074621569617397</c:v>
                </c:pt>
                <c:pt idx="431">
                  <c:v>0.650746268499096</c:v>
                </c:pt>
                <c:pt idx="432">
                  <c:v>0.65074626865624696</c:v>
                </c:pt>
                <c:pt idx="433">
                  <c:v>0.65074626865671503</c:v>
                </c:pt>
                <c:pt idx="434">
                  <c:v>0.65074626865671703</c:v>
                </c:pt>
                <c:pt idx="435">
                  <c:v>0.65074626865671703</c:v>
                </c:pt>
                <c:pt idx="436">
                  <c:v>0.65074626865671703</c:v>
                </c:pt>
                <c:pt idx="437">
                  <c:v>0.65074626865671703</c:v>
                </c:pt>
                <c:pt idx="438">
                  <c:v>0.65074626865671703</c:v>
                </c:pt>
                <c:pt idx="439">
                  <c:v>0.65074626865671703</c:v>
                </c:pt>
                <c:pt idx="440">
                  <c:v>0.65074626865671703</c:v>
                </c:pt>
                <c:pt idx="441">
                  <c:v>0.65074626865671703</c:v>
                </c:pt>
                <c:pt idx="442">
                  <c:v>0.65074626865671703</c:v>
                </c:pt>
                <c:pt idx="443">
                  <c:v>0.65074626865671703</c:v>
                </c:pt>
                <c:pt idx="444">
                  <c:v>0.65074626865671703</c:v>
                </c:pt>
                <c:pt idx="445">
                  <c:v>0.65074626865671703</c:v>
                </c:pt>
                <c:pt idx="446">
                  <c:v>0.65074626865671703</c:v>
                </c:pt>
                <c:pt idx="447">
                  <c:v>0.65074626865671703</c:v>
                </c:pt>
                <c:pt idx="448">
                  <c:v>0.65074626865671703</c:v>
                </c:pt>
                <c:pt idx="449">
                  <c:v>0.65372245913290705</c:v>
                </c:pt>
                <c:pt idx="450">
                  <c:v>0.65373131684265695</c:v>
                </c:pt>
                <c:pt idx="451">
                  <c:v>0.65373134320488901</c:v>
                </c:pt>
                <c:pt idx="452">
                  <c:v>0.65373134328334803</c:v>
                </c:pt>
                <c:pt idx="453">
                  <c:v>0.65373134328358096</c:v>
                </c:pt>
                <c:pt idx="454">
                  <c:v>0.65373134328358196</c:v>
                </c:pt>
                <c:pt idx="455">
                  <c:v>0.65373134328358196</c:v>
                </c:pt>
                <c:pt idx="456">
                  <c:v>0.65373134328358196</c:v>
                </c:pt>
                <c:pt idx="457">
                  <c:v>0.65373134328358196</c:v>
                </c:pt>
                <c:pt idx="458">
                  <c:v>0.65373134328358196</c:v>
                </c:pt>
                <c:pt idx="459">
                  <c:v>0.65373134328358196</c:v>
                </c:pt>
                <c:pt idx="460">
                  <c:v>0.65670753375977298</c:v>
                </c:pt>
                <c:pt idx="461">
                  <c:v>0.65671639146952299</c:v>
                </c:pt>
                <c:pt idx="462">
                  <c:v>0.65671641783175505</c:v>
                </c:pt>
                <c:pt idx="463">
                  <c:v>0.65671641791021396</c:v>
                </c:pt>
                <c:pt idx="464">
                  <c:v>0.65671641791044699</c:v>
                </c:pt>
                <c:pt idx="465">
                  <c:v>0.65671641791044799</c:v>
                </c:pt>
                <c:pt idx="466">
                  <c:v>0.65671641791044799</c:v>
                </c:pt>
                <c:pt idx="467">
                  <c:v>0.65671641791044799</c:v>
                </c:pt>
                <c:pt idx="468">
                  <c:v>0.65671641791044799</c:v>
                </c:pt>
                <c:pt idx="469">
                  <c:v>0.65671641791044799</c:v>
                </c:pt>
                <c:pt idx="470">
                  <c:v>0.65671641791044799</c:v>
                </c:pt>
                <c:pt idx="471">
                  <c:v>0.65671641791044799</c:v>
                </c:pt>
                <c:pt idx="472">
                  <c:v>0.65671641791044799</c:v>
                </c:pt>
                <c:pt idx="473">
                  <c:v>0.65671641791044799</c:v>
                </c:pt>
                <c:pt idx="474">
                  <c:v>0.65671641791044799</c:v>
                </c:pt>
                <c:pt idx="475">
                  <c:v>0.65671641791044799</c:v>
                </c:pt>
                <c:pt idx="476">
                  <c:v>0.65671641791044799</c:v>
                </c:pt>
                <c:pt idx="477">
                  <c:v>0.65671641791044799</c:v>
                </c:pt>
                <c:pt idx="478">
                  <c:v>0.65671641791044799</c:v>
                </c:pt>
                <c:pt idx="479">
                  <c:v>0.65671641791044799</c:v>
                </c:pt>
                <c:pt idx="480">
                  <c:v>0.65671641791044799</c:v>
                </c:pt>
                <c:pt idx="481">
                  <c:v>0.65671641791044799</c:v>
                </c:pt>
                <c:pt idx="482">
                  <c:v>0.65671641791044799</c:v>
                </c:pt>
                <c:pt idx="483">
                  <c:v>0.65671641791044799</c:v>
                </c:pt>
                <c:pt idx="484">
                  <c:v>0.65671641791044799</c:v>
                </c:pt>
                <c:pt idx="485">
                  <c:v>0.65671641791044799</c:v>
                </c:pt>
                <c:pt idx="486">
                  <c:v>0.65671641791044799</c:v>
                </c:pt>
                <c:pt idx="487">
                  <c:v>0.65671641791044799</c:v>
                </c:pt>
                <c:pt idx="488">
                  <c:v>0.65671641791044799</c:v>
                </c:pt>
                <c:pt idx="489">
                  <c:v>0.65671641791044799</c:v>
                </c:pt>
                <c:pt idx="490">
                  <c:v>0.65671641791044799</c:v>
                </c:pt>
                <c:pt idx="491">
                  <c:v>0.65671641791044799</c:v>
                </c:pt>
                <c:pt idx="492">
                  <c:v>0.65671641791044799</c:v>
                </c:pt>
                <c:pt idx="493">
                  <c:v>0.65671641791044799</c:v>
                </c:pt>
                <c:pt idx="494">
                  <c:v>0.65671641791044799</c:v>
                </c:pt>
                <c:pt idx="495">
                  <c:v>0.65671641791044799</c:v>
                </c:pt>
                <c:pt idx="496">
                  <c:v>0.65671641791044799</c:v>
                </c:pt>
                <c:pt idx="497">
                  <c:v>0.65671641791044799</c:v>
                </c:pt>
                <c:pt idx="498">
                  <c:v>0.65671641791044799</c:v>
                </c:pt>
                <c:pt idx="499">
                  <c:v>0.65671641791044799</c:v>
                </c:pt>
                <c:pt idx="500">
                  <c:v>0.65671641791044799</c:v>
                </c:pt>
              </c:numCache>
            </c:numRef>
          </c:val>
          <c:smooth val="0"/>
          <c:extLst>
            <c:ext xmlns:c16="http://schemas.microsoft.com/office/drawing/2014/chart" uri="{C3380CC4-5D6E-409C-BE32-E72D297353CC}">
              <c16:uniqueId val="{00000000-2F1F-4BDC-AC20-68BDF1D3D8E2}"/>
            </c:ext>
          </c:extLst>
        </c:ser>
        <c:ser>
          <c:idx val="1"/>
          <c:order val="1"/>
          <c:tx>
            <c:strRef>
              <c:f>'Testing Oishi 400 samples'!$G$19</c:f>
              <c:strCache>
                <c:ptCount val="1"/>
                <c:pt idx="0">
                  <c:v>FRR</c:v>
                </c:pt>
              </c:strCache>
            </c:strRef>
          </c:tx>
          <c:spPr>
            <a:ln w="28575" cap="rnd">
              <a:solidFill>
                <a:schemeClr val="accent2"/>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samples'!$G$20:$G$520</c:f>
              <c:numCache>
                <c:formatCode>General</c:formatCode>
                <c:ptCount val="501"/>
                <c:pt idx="0">
                  <c:v>0.17857142857142899</c:v>
                </c:pt>
                <c:pt idx="1">
                  <c:v>0.179102891156463</c:v>
                </c:pt>
                <c:pt idx="2">
                  <c:v>0.17612828241415601</c:v>
                </c:pt>
                <c:pt idx="3">
                  <c:v>0.17314323893575601</c:v>
                </c:pt>
                <c:pt idx="4">
                  <c:v>0.173134354877785</c:v>
                </c:pt>
                <c:pt idx="5">
                  <c:v>0.16718194748475501</c:v>
                </c:pt>
                <c:pt idx="6">
                  <c:v>0.164188041510371</c:v>
                </c:pt>
                <c:pt idx="7">
                  <c:v>0.164179131075924</c:v>
                </c:pt>
                <c:pt idx="8">
                  <c:v>0.16120291408058299</c:v>
                </c:pt>
                <c:pt idx="9">
                  <c:v>0.161194056291907</c:v>
                </c:pt>
                <c:pt idx="10">
                  <c:v>0.15821783945324999</c:v>
                </c:pt>
                <c:pt idx="11">
                  <c:v>0.155232791188849</c:v>
                </c:pt>
                <c:pt idx="12">
                  <c:v>0.155223907116633</c:v>
                </c:pt>
                <c:pt idx="13">
                  <c:v>0.15522388067594201</c:v>
                </c:pt>
                <c:pt idx="14">
                  <c:v>0.15224769012105899</c:v>
                </c:pt>
                <c:pt idx="15">
                  <c:v>0.14926264193488401</c:v>
                </c:pt>
                <c:pt idx="16">
                  <c:v>0.14627756738671099</c:v>
                </c:pt>
                <c:pt idx="17">
                  <c:v>0.140316302283889</c:v>
                </c:pt>
                <c:pt idx="18">
                  <c:v>0.140298560423464</c:v>
                </c:pt>
                <c:pt idx="19">
                  <c:v>0.137322317144117</c:v>
                </c:pt>
                <c:pt idx="20">
                  <c:v>0.137313459277215</c:v>
                </c:pt>
                <c:pt idx="21">
                  <c:v>0.13433724243832501</c:v>
                </c:pt>
                <c:pt idx="22">
                  <c:v>0.13432838465011401</c:v>
                </c:pt>
                <c:pt idx="23">
                  <c:v>0.12837597733526801</c:v>
                </c:pt>
                <c:pt idx="24">
                  <c:v>0.12538207136111701</c:v>
                </c:pt>
                <c:pt idx="25">
                  <c:v>0.119420779974289</c:v>
                </c:pt>
                <c:pt idx="26">
                  <c:v>0.119403038035638</c:v>
                </c:pt>
                <c:pt idx="27">
                  <c:v>0.113450604279868</c:v>
                </c:pt>
                <c:pt idx="28">
                  <c:v>0.113432888703214</c:v>
                </c:pt>
                <c:pt idx="29">
                  <c:v>0.110456645502093</c:v>
                </c:pt>
                <c:pt idx="30">
                  <c:v>0.110447787635423</c:v>
                </c:pt>
                <c:pt idx="31">
                  <c:v>0.110447761272724</c:v>
                </c:pt>
                <c:pt idx="32">
                  <c:v>0.104495380241883</c:v>
                </c:pt>
                <c:pt idx="33">
                  <c:v>0.10150147434595801</c:v>
                </c:pt>
                <c:pt idx="34">
                  <c:v>0.10149256391174399</c:v>
                </c:pt>
                <c:pt idx="35">
                  <c:v>9.8516346916403999E-2</c:v>
                </c:pt>
                <c:pt idx="36">
                  <c:v>9.8507489127727402E-2</c:v>
                </c:pt>
                <c:pt idx="37">
                  <c:v>9.5531272289070601E-2</c:v>
                </c:pt>
                <c:pt idx="38">
                  <c:v>9.5522414500860298E-2</c:v>
                </c:pt>
                <c:pt idx="39">
                  <c:v>9.5522388138395406E-2</c:v>
                </c:pt>
                <c:pt idx="40">
                  <c:v>9.5522388059935695E-2</c:v>
                </c:pt>
                <c:pt idx="41">
                  <c:v>9.5522388059702201E-2</c:v>
                </c:pt>
                <c:pt idx="42">
                  <c:v>9.2546197583511E-2</c:v>
                </c:pt>
                <c:pt idx="43">
                  <c:v>8.9561149397569997E-2</c:v>
                </c:pt>
                <c:pt idx="44">
                  <c:v>8.65760748493975E-2</c:v>
                </c:pt>
                <c:pt idx="45">
                  <c:v>8.3591000222766096E-2</c:v>
                </c:pt>
                <c:pt idx="46">
                  <c:v>7.7629735119710594E-2</c:v>
                </c:pt>
                <c:pt idx="47">
                  <c:v>7.7611993259284903E-2</c:v>
                </c:pt>
                <c:pt idx="48">
                  <c:v>7.1659559503747902E-2</c:v>
                </c:pt>
                <c:pt idx="49">
                  <c:v>7.1641843927094495E-2</c:v>
                </c:pt>
                <c:pt idx="50">
                  <c:v>7.1641791202164004E-2</c:v>
                </c:pt>
                <c:pt idx="51">
                  <c:v>7.1641791045244499E-2</c:v>
                </c:pt>
                <c:pt idx="52">
                  <c:v>7.1641791044777497E-2</c:v>
                </c:pt>
                <c:pt idx="53">
                  <c:v>7.1641791044776096E-2</c:v>
                </c:pt>
                <c:pt idx="54">
                  <c:v>7.1641791044776096E-2</c:v>
                </c:pt>
                <c:pt idx="55">
                  <c:v>6.8665600568585602E-2</c:v>
                </c:pt>
                <c:pt idx="56">
                  <c:v>6.8656742858835093E-2</c:v>
                </c:pt>
                <c:pt idx="57">
                  <c:v>6.8656716496603695E-2</c:v>
                </c:pt>
                <c:pt idx="58">
                  <c:v>6.5680525941954199E-2</c:v>
                </c:pt>
                <c:pt idx="59">
                  <c:v>6.2695477755779605E-2</c:v>
                </c:pt>
                <c:pt idx="60">
                  <c:v>6.2686593683797004E-2</c:v>
                </c:pt>
                <c:pt idx="61">
                  <c:v>5.9710376766916103E-2</c:v>
                </c:pt>
                <c:pt idx="62">
                  <c:v>5.9701518978472999E-2</c:v>
                </c:pt>
                <c:pt idx="63">
                  <c:v>5.97014926160074E-2</c:v>
                </c:pt>
                <c:pt idx="64">
                  <c:v>5.6725302061357202E-2</c:v>
                </c:pt>
                <c:pt idx="65">
                  <c:v>5.6716444351373102E-2</c:v>
                </c:pt>
                <c:pt idx="66">
                  <c:v>5.6716417989141003E-2</c:v>
                </c:pt>
                <c:pt idx="67">
                  <c:v>5.37402274344915E-2</c:v>
                </c:pt>
                <c:pt idx="68">
                  <c:v>5.37313697245074E-2</c:v>
                </c:pt>
                <c:pt idx="69">
                  <c:v>5.0755152886084898E-2</c:v>
                </c:pt>
                <c:pt idx="70">
                  <c:v>5.0746295097875198E-2</c:v>
                </c:pt>
                <c:pt idx="71">
                  <c:v>5.0746268735410299E-2</c:v>
                </c:pt>
                <c:pt idx="72">
                  <c:v>5.0746268656950602E-2</c:v>
                </c:pt>
                <c:pt idx="73">
                  <c:v>5.0746268656717101E-2</c:v>
                </c:pt>
                <c:pt idx="74">
                  <c:v>5.0746268656716401E-2</c:v>
                </c:pt>
                <c:pt idx="75">
                  <c:v>5.0746268656716401E-2</c:v>
                </c:pt>
                <c:pt idx="76">
                  <c:v>5.0746268656716401E-2</c:v>
                </c:pt>
                <c:pt idx="77">
                  <c:v>5.0746268656716401E-2</c:v>
                </c:pt>
                <c:pt idx="78">
                  <c:v>5.0746268656716401E-2</c:v>
                </c:pt>
                <c:pt idx="79">
                  <c:v>5.0746268656716401E-2</c:v>
                </c:pt>
                <c:pt idx="80">
                  <c:v>4.4793887704335497E-2</c:v>
                </c:pt>
                <c:pt idx="81">
                  <c:v>4.4776172284834298E-2</c:v>
                </c:pt>
                <c:pt idx="82">
                  <c:v>4.4776119560371502E-2</c:v>
                </c:pt>
                <c:pt idx="83">
                  <c:v>4.1799928927263003E-2</c:v>
                </c:pt>
                <c:pt idx="84">
                  <c:v>4.1791071217045402E-2</c:v>
                </c:pt>
                <c:pt idx="85">
                  <c:v>4.1791044854812602E-2</c:v>
                </c:pt>
                <c:pt idx="86" formatCode="0.00E+00">
                  <c:v>4.1791044776353599E-2</c:v>
                </c:pt>
                <c:pt idx="87" formatCode="0.00E+00">
                  <c:v>4.1791044776120098E-2</c:v>
                </c:pt>
                <c:pt idx="88" formatCode="0.00E+00">
                  <c:v>4.1791044776119397E-2</c:v>
                </c:pt>
                <c:pt idx="89" formatCode="0.00E+00">
                  <c:v>4.1791044776119397E-2</c:v>
                </c:pt>
                <c:pt idx="90" formatCode="0.00E+00">
                  <c:v>4.1791044776119397E-2</c:v>
                </c:pt>
                <c:pt idx="91" formatCode="0.00E+00">
                  <c:v>3.8814854299928897E-2</c:v>
                </c:pt>
                <c:pt idx="92" formatCode="0.00E+00">
                  <c:v>3.8805996590178402E-2</c:v>
                </c:pt>
                <c:pt idx="93" formatCode="0.00E+00">
                  <c:v>3.5829779751756503E-2</c:v>
                </c:pt>
                <c:pt idx="94" formatCode="0.00E+00">
                  <c:v>3.5820921963546901E-2</c:v>
                </c:pt>
                <c:pt idx="95" formatCode="0.00E+00">
                  <c:v>3.5820895601082002E-2</c:v>
                </c:pt>
                <c:pt idx="96" formatCode="0.00E+00">
                  <c:v>3.5820895522622298E-2</c:v>
                </c:pt>
                <c:pt idx="97" formatCode="0.00E+00">
                  <c:v>3.5820895522388797E-2</c:v>
                </c:pt>
                <c:pt idx="98" formatCode="0.00E+00">
                  <c:v>3.5820895522388103E-2</c:v>
                </c:pt>
                <c:pt idx="99" formatCode="0.00E+00">
                  <c:v>3.5820895522388103E-2</c:v>
                </c:pt>
                <c:pt idx="100" formatCode="0.00E+00">
                  <c:v>3.5820895522388103E-2</c:v>
                </c:pt>
                <c:pt idx="101" formatCode="0.00E+00">
                  <c:v>3.5820895522388103E-2</c:v>
                </c:pt>
                <c:pt idx="102" formatCode="0.00E+00">
                  <c:v>3.5820895522388103E-2</c:v>
                </c:pt>
                <c:pt idx="103" formatCode="0.00E+00">
                  <c:v>3.5820895522388103E-2</c:v>
                </c:pt>
                <c:pt idx="104" formatCode="0.00E+00">
                  <c:v>3.5820895522388103E-2</c:v>
                </c:pt>
                <c:pt idx="105" formatCode="0.00E+00">
                  <c:v>3.5820895522388103E-2</c:v>
                </c:pt>
                <c:pt idx="106" formatCode="0.00E+00">
                  <c:v>3.5820895522388103E-2</c:v>
                </c:pt>
                <c:pt idx="107" formatCode="0.00E+00">
                  <c:v>3.5820895522388103E-2</c:v>
                </c:pt>
                <c:pt idx="108" formatCode="0.00E+00">
                  <c:v>3.5820895522388103E-2</c:v>
                </c:pt>
                <c:pt idx="109" formatCode="0.00E+00">
                  <c:v>3.5820895522388103E-2</c:v>
                </c:pt>
                <c:pt idx="110" formatCode="0.00E+00">
                  <c:v>3.5820895522388103E-2</c:v>
                </c:pt>
                <c:pt idx="111" formatCode="0.00E+00">
                  <c:v>3.5820895522388103E-2</c:v>
                </c:pt>
                <c:pt idx="112" formatCode="0.00E+00">
                  <c:v>3.5820895522388103E-2</c:v>
                </c:pt>
                <c:pt idx="113" formatCode="0.00E+00">
                  <c:v>3.5820895522388103E-2</c:v>
                </c:pt>
                <c:pt idx="114" formatCode="0.00E+00">
                  <c:v>3.5820895522388103E-2</c:v>
                </c:pt>
                <c:pt idx="115" formatCode="0.00E+00">
                  <c:v>3.5820895522388103E-2</c:v>
                </c:pt>
                <c:pt idx="116" formatCode="0.00E+00">
                  <c:v>3.5820895522388103E-2</c:v>
                </c:pt>
                <c:pt idx="117" formatCode="0.00E+00">
                  <c:v>3.5820895522388103E-2</c:v>
                </c:pt>
                <c:pt idx="118" formatCode="0.00E+00">
                  <c:v>3.5820895522388103E-2</c:v>
                </c:pt>
                <c:pt idx="119" formatCode="0.00E+00">
                  <c:v>3.5820895522388103E-2</c:v>
                </c:pt>
                <c:pt idx="120" formatCode="0.00E+00">
                  <c:v>3.5820895522388103E-2</c:v>
                </c:pt>
                <c:pt idx="121" formatCode="0.00E+00">
                  <c:v>3.5820895522388103E-2</c:v>
                </c:pt>
                <c:pt idx="122" formatCode="0.00E+00">
                  <c:v>3.5820895522388103E-2</c:v>
                </c:pt>
                <c:pt idx="123" formatCode="0.00E+00">
                  <c:v>3.5820895522388103E-2</c:v>
                </c:pt>
                <c:pt idx="124" formatCode="0.00E+00">
                  <c:v>3.5820895522388103E-2</c:v>
                </c:pt>
                <c:pt idx="125" formatCode="0.00E+00">
                  <c:v>3.5820895522388103E-2</c:v>
                </c:pt>
                <c:pt idx="126" formatCode="0.00E+00">
                  <c:v>3.5820895522388103E-2</c:v>
                </c:pt>
                <c:pt idx="127" formatCode="0.00E+00">
                  <c:v>3.5820895522388103E-2</c:v>
                </c:pt>
                <c:pt idx="128" formatCode="0.00E+00">
                  <c:v>3.5820895522388103E-2</c:v>
                </c:pt>
                <c:pt idx="129" formatCode="0.00E+00">
                  <c:v>3.5820895522388103E-2</c:v>
                </c:pt>
                <c:pt idx="130" formatCode="0.00E+00">
                  <c:v>3.5820895522388103E-2</c:v>
                </c:pt>
                <c:pt idx="131" formatCode="0.00E+00">
                  <c:v>3.5820895522388103E-2</c:v>
                </c:pt>
                <c:pt idx="132" formatCode="0.00E+00">
                  <c:v>3.5820895522388103E-2</c:v>
                </c:pt>
                <c:pt idx="133" formatCode="0.00E+00">
                  <c:v>3.5820895522388103E-2</c:v>
                </c:pt>
                <c:pt idx="134" formatCode="0.00E+00">
                  <c:v>3.5820895522388103E-2</c:v>
                </c:pt>
                <c:pt idx="135" formatCode="0.00E+00">
                  <c:v>3.5820895522388103E-2</c:v>
                </c:pt>
                <c:pt idx="136" formatCode="0.00E+00">
                  <c:v>3.5820895522388103E-2</c:v>
                </c:pt>
                <c:pt idx="137" formatCode="0.00E+00">
                  <c:v>3.5820895522388103E-2</c:v>
                </c:pt>
                <c:pt idx="138" formatCode="0.00E+00">
                  <c:v>3.5820895522388103E-2</c:v>
                </c:pt>
                <c:pt idx="139" formatCode="0.00E+00">
                  <c:v>3.2844705046197603E-2</c:v>
                </c:pt>
                <c:pt idx="140" formatCode="0.00E+00">
                  <c:v>2.98596568602565E-2</c:v>
                </c:pt>
                <c:pt idx="141" formatCode="0.00E+00">
                  <c:v>2.9850772788274599E-2</c:v>
                </c:pt>
                <c:pt idx="142" formatCode="0.00E+00">
                  <c:v>2.9850746347584198E-2</c:v>
                </c:pt>
                <c:pt idx="143" formatCode="0.00E+00">
                  <c:v>2.3898365316510701E-2</c:v>
                </c:pt>
                <c:pt idx="144" formatCode="0.00E+00">
                  <c:v>2.38806498967753E-2</c:v>
                </c:pt>
                <c:pt idx="145" formatCode="0.00E+00">
                  <c:v>2.09044066961214E-2</c:v>
                </c:pt>
                <c:pt idx="146" formatCode="0.00E+00">
                  <c:v>1.7919358353262301E-2</c:v>
                </c:pt>
                <c:pt idx="147" formatCode="0.00E+00">
                  <c:v>1.7910474280813299E-2</c:v>
                </c:pt>
                <c:pt idx="148" formatCode="0.00E+00">
                  <c:v>1.79104478401215E-2</c:v>
                </c:pt>
                <c:pt idx="149" formatCode="0.00E+00">
                  <c:v>1.7910447761428899E-2</c:v>
                </c:pt>
                <c:pt idx="150" formatCode="0.00E+00">
                  <c:v>1.7910447761194701E-2</c:v>
                </c:pt>
                <c:pt idx="151" formatCode="0.00E+00">
                  <c:v>1.7910447761194E-2</c:v>
                </c:pt>
                <c:pt idx="152" formatCode="0.00E+00">
                  <c:v>1.7910447761194E-2</c:v>
                </c:pt>
                <c:pt idx="153" formatCode="0.00E+00">
                  <c:v>1.49342572850036E-2</c:v>
                </c:pt>
                <c:pt idx="154" formatCode="0.00E+00">
                  <c:v>1.4925399575253E-2</c:v>
                </c:pt>
                <c:pt idx="155" formatCode="0.00E+00">
                  <c:v>1.4925373213021601E-2</c:v>
                </c:pt>
                <c:pt idx="156" formatCode="0.00E+00">
                  <c:v>1.1949182658372101E-2</c:v>
                </c:pt>
                <c:pt idx="157" formatCode="0.00E+00">
                  <c:v>1.1940324948388001E-2</c:v>
                </c:pt>
                <c:pt idx="158" formatCode="0.00E+00">
                  <c:v>1.19402985861559E-2</c:v>
                </c:pt>
                <c:pt idx="159" formatCode="0.00E+00">
                  <c:v>1.19402985076969E-2</c:v>
                </c:pt>
                <c:pt idx="160" formatCode="0.00E+00">
                  <c:v>1.19402985074634E-2</c:v>
                </c:pt>
                <c:pt idx="161" formatCode="0.00E+00">
                  <c:v>1.1940298507462701E-2</c:v>
                </c:pt>
                <c:pt idx="162" formatCode="0.00E+00">
                  <c:v>8.9641080312722107E-3</c:v>
                </c:pt>
                <c:pt idx="163" formatCode="0.00E+00">
                  <c:v>8.9552503215216406E-3</c:v>
                </c:pt>
                <c:pt idx="164" formatCode="0.00E+00">
                  <c:v>8.9552239592902393E-3</c:v>
                </c:pt>
                <c:pt idx="165" formatCode="0.00E+00">
                  <c:v>8.9552238808312205E-3</c:v>
                </c:pt>
                <c:pt idx="166" formatCode="0.00E+00">
                  <c:v>5.9790334044072403E-3</c:v>
                </c:pt>
                <c:pt idx="167" formatCode="0.00E+00">
                  <c:v>2.9939852184654998E-3</c:v>
                </c:pt>
                <c:pt idx="168" formatCode="0.00E+00">
                  <c:v>2.9851011464835302E-3</c:v>
                </c:pt>
                <c:pt idx="169" formatCode="0.00E+00">
                  <c:v>2.98507470579311E-3</c:v>
                </c:pt>
                <c:pt idx="170" formatCode="0.00E+00">
                  <c:v>2.9850746271005801E-3</c:v>
                </c:pt>
                <c:pt idx="171" formatCode="0.00E+00">
                  <c:v>8.8841506758945705E-6</c:v>
                </c:pt>
                <c:pt idx="172" formatCode="0.00E+00">
                  <c:v>2.6440924630638599E-8</c:v>
                </c:pt>
                <c:pt idx="173" formatCode="0.00E+00">
                  <c:v>7.8693228067376799E-11</c:v>
                </c:pt>
                <c:pt idx="174" formatCode="0.00E+00">
                  <c:v>2.3420603591481201E-13</c:v>
                </c:pt>
                <c:pt idx="175" formatCode="0.00E+00">
                  <c:v>6.97041773555988E-16</c:v>
                </c:pt>
                <c:pt idx="176" formatCode="0.00E+00">
                  <c:v>2.0745290879642499E-18</c:v>
                </c:pt>
                <c:pt idx="177" formatCode="0.00E+00">
                  <c:v>6.17419371417931E-21</c:v>
                </c:pt>
                <c:pt idx="178" formatCode="0.00E+00">
                  <c:v>1.8375576530295601E-23</c:v>
                </c:pt>
                <c:pt idx="179" formatCode="0.00E+00">
                  <c:v>5.46892158639749E-26</c:v>
                </c:pt>
                <c:pt idx="180" formatCode="0.00E+00">
                  <c:v>1.6276552340468701E-28</c:v>
                </c:pt>
                <c:pt idx="181" formatCode="0.00E+00">
                  <c:v>4.84421200609188E-31</c:v>
                </c:pt>
                <c:pt idx="182" formatCode="0.00E+00">
                  <c:v>1.44172976371782E-33</c:v>
                </c:pt>
                <c:pt idx="183" formatCode="0.00E+00">
                  <c:v>4.2908623920173303E-36</c:v>
                </c:pt>
                <c:pt idx="184" formatCode="0.00E+00">
                  <c:v>1.2770423785765899E-38</c:v>
                </c:pt>
                <c:pt idx="185" formatCode="0.00E+00">
                  <c:v>3.8007213648112701E-41</c:v>
                </c:pt>
                <c:pt idx="186" formatCode="0.00E+00">
                  <c:v>1.1311670728605E-43</c:v>
                </c:pt>
                <c:pt idx="187" formatCode="0.00E+00">
                  <c:v>3.3665686692276701E-46</c:v>
                </c:pt>
                <c:pt idx="188" formatCode="0.00E+00">
                  <c:v>1.0019549610796601E-48</c:v>
                </c:pt>
                <c:pt idx="189" formatCode="0.00E+00">
                  <c:v>2.9820088127370902E-51</c:v>
                </c:pt>
                <c:pt idx="190" formatCode="0.00E+00">
                  <c:v>8.8750262283842E-54</c:v>
                </c:pt>
                <c:pt idx="191" formatCode="0.00E+00">
                  <c:v>2.6413768536857699E-56</c:v>
                </c:pt>
                <c:pt idx="192" formatCode="0.00E+00">
                  <c:v>7.8612406359695698E-59</c:v>
                </c:pt>
                <c:pt idx="193" formatCode="0.00E+00">
                  <c:v>2.3396549511814199E-61</c:v>
                </c:pt>
                <c:pt idx="194" formatCode="0.00E+00">
                  <c:v>6.9632587832780302E-64</c:v>
                </c:pt>
                <c:pt idx="195" formatCode="0.00E+00">
                  <c:v>2.07239844740418E-66</c:v>
                </c:pt>
                <c:pt idx="196" formatCode="0.00E+00">
                  <c:v>6.1678525220362402E-69</c:v>
                </c:pt>
                <c:pt idx="197" formatCode="0.00E+00">
                  <c:v>1.8356703934631701E-71</c:v>
                </c:pt>
                <c:pt idx="198" formatCode="0.00E+00">
                  <c:v>5.4633047424499003E-74</c:v>
                </c:pt>
                <c:pt idx="199" formatCode="0.00E+00">
                  <c:v>1.6259835543005601E-76</c:v>
                </c:pt>
                <c:pt idx="200" formatCode="0.00E+00">
                  <c:v>4.8392367687516801E-79</c:v>
                </c:pt>
                <c:pt idx="201" formatCode="0.00E+00">
                  <c:v>1.4402490383189501E-81</c:v>
                </c:pt>
                <c:pt idx="202" formatCode="0.00E+00">
                  <c:v>4.28645547118736E-84</c:v>
                </c:pt>
                <c:pt idx="203" formatCode="0.00E+00">
                  <c:v>1.27573079499624E-86</c:v>
                </c:pt>
                <c:pt idx="204" formatCode="0.00E+00">
                  <c:v>3.7968178422507099E-89</c:v>
                </c:pt>
                <c:pt idx="205" formatCode="0.00E+00">
                  <c:v>1.13000531019366E-91</c:v>
                </c:pt>
                <c:pt idx="206" formatCode="0.00E+00">
                  <c:v>3.3631110422430401E-94</c:v>
                </c:pt>
                <c:pt idx="207" formatCode="0.00E+00">
                  <c:v>1.0009259054294799E-96</c:v>
                </c:pt>
                <c:pt idx="208" formatCode="0.00E+00">
                  <c:v>2.9789461471115398E-99</c:v>
                </c:pt>
                <c:pt idx="209" formatCode="0.00E+00">
                  <c:v>8.8659111521176802E-102</c:v>
                </c:pt>
                <c:pt idx="210" formatCode="0.00E+00">
                  <c:v>2.6386640333683601E-104</c:v>
                </c:pt>
                <c:pt idx="211" formatCode="0.00E+00">
                  <c:v>7.8531667659772499E-107</c:v>
                </c:pt>
                <c:pt idx="212" formatCode="0.00E+00">
                  <c:v>2.3372520136837101E-109</c:v>
                </c:pt>
                <c:pt idx="213" formatCode="0.00E+00">
                  <c:v>6.9561071835824604E-112</c:v>
                </c:pt>
                <c:pt idx="214" formatCode="0.00E+00">
                  <c:v>2.07026999511383E-114</c:v>
                </c:pt>
                <c:pt idx="215" formatCode="0.00E+00">
                  <c:v>6.1615178426006799E-117</c:v>
                </c:pt>
                <c:pt idx="216" formatCode="0.00E+00">
                  <c:v>1.83378507220258E-119</c:v>
                </c:pt>
                <c:pt idx="217" formatCode="0.00E+00">
                  <c:v>5.4576936672695903E-122</c:v>
                </c:pt>
                <c:pt idx="218" formatCode="0.00E+00">
                  <c:v>1.6243135914492799E-124</c:v>
                </c:pt>
                <c:pt idx="219" formatCode="0.00E+00">
                  <c:v>4.8342666412181001E-127</c:v>
                </c:pt>
                <c:pt idx="220" formatCode="0.00E+00">
                  <c:v>1.4387698336958599E-129</c:v>
                </c:pt>
                <c:pt idx="221" formatCode="0.00E+00">
                  <c:v>4.2820530764757899E-132</c:v>
                </c:pt>
                <c:pt idx="222" formatCode="0.00E+00">
                  <c:v>1.2744205584749401E-134</c:v>
                </c:pt>
                <c:pt idx="223" formatCode="0.00E+00">
                  <c:v>3.7929183287944499E-137</c:v>
                </c:pt>
                <c:pt idx="224" formatCode="0.00E+00">
                  <c:v>1.12884474071263E-139</c:v>
                </c:pt>
                <c:pt idx="225" formatCode="0.00E+00">
                  <c:v>3.3596569664066502E-142</c:v>
                </c:pt>
                <c:pt idx="226" formatCode="0.00E+00">
                  <c:v>9.9989790666864603E-145</c:v>
                </c:pt>
                <c:pt idx="227" formatCode="0.00E+00">
                  <c:v>2.9758866269900201E-147</c:v>
                </c:pt>
                <c:pt idx="228" formatCode="0.00E+00">
                  <c:v>8.8568054374702903E-150</c:v>
                </c:pt>
                <c:pt idx="229" formatCode="0.00E+00">
                  <c:v>2.6359539992471099E-152</c:v>
                </c:pt>
                <c:pt idx="230" formatCode="0.00E+00">
                  <c:v>7.8451011882354495E-155</c:v>
                </c:pt>
                <c:pt idx="231" formatCode="0.00E+00">
                  <c:v>2.33485154411769E-157</c:v>
                </c:pt>
                <c:pt idx="232" formatCode="0.00E+00">
                  <c:v>6.9489629289217099E-160</c:v>
                </c:pt>
                <c:pt idx="233" formatCode="0.00E+00">
                  <c:v>2.0681437288457501E-162</c:v>
                </c:pt>
                <c:pt idx="234" formatCode="0.00E+00">
                  <c:v>6.1551896691837704E-165</c:v>
                </c:pt>
                <c:pt idx="235" formatCode="0.00E+00">
                  <c:v>1.83190168725707E-167</c:v>
                </c:pt>
                <c:pt idx="236" formatCode="0.00E+00">
                  <c:v>5.4520883549317701E-170</c:v>
                </c:pt>
                <c:pt idx="237" formatCode="0.00E+00">
                  <c:v>1.6226453437296901E-172</c:v>
                </c:pt>
                <c:pt idx="238" formatCode="0.00E+00">
                  <c:v>4.8293016182431301E-175</c:v>
                </c:pt>
                <c:pt idx="239" formatCode="0.00E+00">
                  <c:v>1.43729214828665E-177</c:v>
                </c:pt>
                <c:pt idx="240" formatCode="0.00E+00">
                  <c:v>4.2776552032340699E-180</c:v>
                </c:pt>
                <c:pt idx="241" formatCode="0.00E+00">
                  <c:v>1.2731116676291901E-182</c:v>
                </c:pt>
                <c:pt idx="242" formatCode="0.00E+00">
                  <c:v>3.7890228203249598E-185</c:v>
                </c:pt>
                <c:pt idx="243" formatCode="0.00E+00">
                  <c:v>1.12768536319195E-187</c:v>
                </c:pt>
                <c:pt idx="244" formatCode="0.00E+00">
                  <c:v>3.3562064380712902E-190</c:v>
                </c:pt>
                <c:pt idx="245" formatCode="0.00E+00">
                  <c:v>9.9887096371169305E-193</c:v>
                </c:pt>
                <c:pt idx="246" formatCode="0.00E+00">
                  <c:v>2.9728302491419399E-195</c:v>
                </c:pt>
                <c:pt idx="247" formatCode="0.00E+00">
                  <c:v>8.8477090748272102E-198</c:v>
                </c:pt>
                <c:pt idx="248" formatCode="0.00E+00">
                  <c:v>2.6332467484604801E-200</c:v>
                </c:pt>
                <c:pt idx="249" formatCode="0.00E+00">
                  <c:v>7.8370438942276195E-203</c:v>
                </c:pt>
                <c:pt idx="250" formatCode="0.00E+00">
                  <c:v>2.3324535399487E-205</c:v>
                </c:pt>
                <c:pt idx="251" formatCode="0.00E+00">
                  <c:v>6.9418260117520701E-208</c:v>
                </c:pt>
                <c:pt idx="252" formatCode="0.00E+00">
                  <c:v>2.06601964635478E-210</c:v>
                </c:pt>
                <c:pt idx="253" formatCode="0.00E+00">
                  <c:v>6.1488679951035206E-213</c:v>
                </c:pt>
                <c:pt idx="254" formatCode="0.00E+00">
                  <c:v>1.83002023663795E-215</c:v>
                </c:pt>
                <c:pt idx="255" formatCode="0.00E+00">
                  <c:v>5.4464887995177204E-218</c:v>
                </c:pt>
                <c:pt idx="256" formatCode="0.00E+00">
                  <c:v>1.62097880938027E-220</c:v>
                </c:pt>
                <c:pt idx="257" formatCode="0.00E+00">
                  <c:v>4.8243416945841403E-223</c:v>
                </c:pt>
                <c:pt idx="258" formatCode="0.00E+00">
                  <c:v>1.435815980531E-225</c:v>
                </c:pt>
                <c:pt idx="259" formatCode="0.00E+00">
                  <c:v>4.2732618468184401E-228</c:v>
                </c:pt>
                <c:pt idx="260" formatCode="0.00E+00">
                  <c:v>1.2718041210769199E-230</c:v>
                </c:pt>
                <c:pt idx="261" formatCode="0.00E+00">
                  <c:v>3.78513131272892E-233</c:v>
                </c:pt>
                <c:pt idx="262" formatCode="0.00E+00">
                  <c:v>1.12652717640742E-235</c:v>
                </c:pt>
                <c:pt idx="263" formatCode="0.00E+00">
                  <c:v>3.3527594535934998E-238</c:v>
                </c:pt>
                <c:pt idx="264" formatCode="0.00E+00">
                  <c:v>9.9784507547425598E-241</c:v>
                </c:pt>
                <c:pt idx="265" formatCode="0.00E+00">
                  <c:v>2.9697770103400498E-243</c:v>
                </c:pt>
                <c:pt idx="266" formatCode="0.00E+00">
                  <c:v>8.8386220545834697E-246</c:v>
                </c:pt>
                <c:pt idx="267" formatCode="0.00E+00">
                  <c:v>2.63054227814984E-248</c:v>
                </c:pt>
                <c:pt idx="268" formatCode="0.00E+00">
                  <c:v>7.8289948754459594E-251</c:v>
                </c:pt>
                <c:pt idx="269" formatCode="0.00E+00">
                  <c:v>2.33005799864463E-253</c:v>
                </c:pt>
                <c:pt idx="270" formatCode="0.00E+00">
                  <c:v>6.9346964245375894E-256</c:v>
                </c:pt>
                <c:pt idx="271" formatCode="0.00E+00">
                  <c:v>2.0638977453980899E-258</c:v>
                </c:pt>
                <c:pt idx="272" formatCode="0.00E+00">
                  <c:v>6.1425528136847997E-261</c:v>
                </c:pt>
                <c:pt idx="273" formatCode="0.00E+00">
                  <c:v>1.82814071835857E-263</c:v>
                </c:pt>
                <c:pt idx="274" formatCode="0.00E+00">
                  <c:v>5.4408949951148002E-266</c:v>
                </c:pt>
                <c:pt idx="275" formatCode="0.00E+00">
                  <c:v>1.6193139866413099E-268</c:v>
                </c:pt>
                <c:pt idx="276" formatCode="0.00E+00">
                  <c:v>4.8193868650039001E-271</c:v>
                </c:pt>
                <c:pt idx="277" formatCode="0.00E+00">
                  <c:v>1.43434132887021E-273</c:v>
                </c:pt>
                <c:pt idx="278" formatCode="0.00E+00">
                  <c:v>4.2688730025899002E-276</c:v>
                </c:pt>
                <c:pt idx="279" formatCode="0.00E+00">
                  <c:v>1.2704979174374699E-278</c:v>
                </c:pt>
                <c:pt idx="280" formatCode="0.00E+00">
                  <c:v>3.78124380189723E-281</c:v>
                </c:pt>
                <c:pt idx="281" formatCode="0.00E+00">
                  <c:v>1.12537017913608E-283</c:v>
                </c:pt>
                <c:pt idx="282" formatCode="0.00E+00">
                  <c:v>3.3493160093335801E-286</c:v>
                </c:pt>
                <c:pt idx="283" formatCode="0.00E+00">
                  <c:v>9.9682024087308794E-289</c:v>
                </c:pt>
                <c:pt idx="284" formatCode="0.00E+00">
                  <c:v>2.96672690736038E-291</c:v>
                </c:pt>
                <c:pt idx="285" formatCode="0.00E+00">
                  <c:v>8.82954436714399E-294</c:v>
                </c:pt>
                <c:pt idx="286" formatCode="0.00E+00">
                  <c:v>2.6278405854595202E-296</c:v>
                </c:pt>
                <c:pt idx="287" formatCode="0.00E+00">
                  <c:v>7.8209541233914298E-299</c:v>
                </c:pt>
                <c:pt idx="288" formatCode="0.00E+00">
                  <c:v>2.3276649176760201E-301</c:v>
                </c:pt>
                <c:pt idx="289" formatCode="0.00E+00">
                  <c:v>6.9275741597500697E-304</c:v>
                </c:pt>
                <c:pt idx="290" formatCode="0.00E+00">
                  <c:v>2.0617780237351399E-306</c:v>
                </c:pt>
                <c:pt idx="291" formatCode="0.00E+00">
                  <c:v>0</c:v>
                </c:pt>
                <c:pt idx="292" formatCode="0.00E+00">
                  <c:v>0</c:v>
                </c:pt>
                <c:pt idx="293" formatCode="0.00E+00">
                  <c:v>0</c:v>
                </c:pt>
                <c:pt idx="294" formatCode="0.00E+00">
                  <c:v>0</c:v>
                </c:pt>
                <c:pt idx="295" formatCode="0.00E+00">
                  <c:v>0</c:v>
                </c:pt>
                <c:pt idx="296" formatCode="0.00E+00">
                  <c:v>0</c:v>
                </c:pt>
                <c:pt idx="297" formatCode="0.00E+00">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numCache>
            </c:numRef>
          </c:val>
          <c:smooth val="0"/>
          <c:extLst>
            <c:ext xmlns:c16="http://schemas.microsoft.com/office/drawing/2014/chart" uri="{C3380CC4-5D6E-409C-BE32-E72D297353CC}">
              <c16:uniqueId val="{00000001-2F1F-4BDC-AC20-68BDF1D3D8E2}"/>
            </c:ext>
          </c:extLst>
        </c:ser>
        <c:ser>
          <c:idx val="2"/>
          <c:order val="2"/>
          <c:tx>
            <c:strRef>
              <c:f>'Testing Oishi 400 samples'!$H$19</c:f>
              <c:strCache>
                <c:ptCount val="1"/>
                <c:pt idx="0">
                  <c:v>SUM</c:v>
                </c:pt>
              </c:strCache>
            </c:strRef>
          </c:tx>
          <c:spPr>
            <a:ln w="28575" cap="rnd">
              <a:solidFill>
                <a:schemeClr val="accent3"/>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samples'!$H$20:$H$520</c:f>
              <c:numCache>
                <c:formatCode>General</c:formatCode>
                <c:ptCount val="501"/>
                <c:pt idx="0">
                  <c:v>0.214285714285714</c:v>
                </c:pt>
                <c:pt idx="1">
                  <c:v>0.313137755102041</c:v>
                </c:pt>
                <c:pt idx="2">
                  <c:v>0.31045576712827999</c:v>
                </c:pt>
                <c:pt idx="3">
                  <c:v>0.31044778502121501</c:v>
                </c:pt>
                <c:pt idx="4">
                  <c:v>0.31342395174113502</c:v>
                </c:pt>
                <c:pt idx="5">
                  <c:v>0.32236138080875298</c:v>
                </c:pt>
                <c:pt idx="6">
                  <c:v>0.33131655172859797</c:v>
                </c:pt>
                <c:pt idx="7">
                  <c:v>0.33134320402300199</c:v>
                </c:pt>
                <c:pt idx="8">
                  <c:v>0.33134328334530699</c:v>
                </c:pt>
                <c:pt idx="9">
                  <c:v>0.34027185500995599</c:v>
                </c:pt>
                <c:pt idx="10">
                  <c:v>0.34029842813991101</c:v>
                </c:pt>
                <c:pt idx="11">
                  <c:v>0.343274697702797</c:v>
                </c:pt>
                <c:pt idx="12">
                  <c:v>0.35221212707649602</c:v>
                </c:pt>
                <c:pt idx="13">
                  <c:v>0.35819110752106098</c:v>
                </c:pt>
                <c:pt idx="14">
                  <c:v>0.36713747353428899</c:v>
                </c:pt>
                <c:pt idx="15">
                  <c:v>0.37014029009980398</c:v>
                </c:pt>
                <c:pt idx="16">
                  <c:v>0.37312541753005901</c:v>
                </c:pt>
                <c:pt idx="17">
                  <c:v>0.376110492314078</c:v>
                </c:pt>
                <c:pt idx="18">
                  <c:v>0.379095566941411</c:v>
                </c:pt>
                <c:pt idx="19">
                  <c:v>0.38208064156827798</c:v>
                </c:pt>
                <c:pt idx="20">
                  <c:v>0.38208952571895299</c:v>
                </c:pt>
                <c:pt idx="21">
                  <c:v>0.38804193311225899</c:v>
                </c:pt>
                <c:pt idx="22">
                  <c:v>0.388059648610453</c:v>
                </c:pt>
                <c:pt idx="23">
                  <c:v>0.38805970133515</c:v>
                </c:pt>
                <c:pt idx="24">
                  <c:v>0.38805970149206898</c:v>
                </c:pt>
                <c:pt idx="25">
                  <c:v>0.382107320540155</c:v>
                </c:pt>
                <c:pt idx="26">
                  <c:v>0.38804198607303603</c:v>
                </c:pt>
                <c:pt idx="27">
                  <c:v>0.38805964876807397</c:v>
                </c:pt>
                <c:pt idx="28">
                  <c:v>0.39103589181180998</c:v>
                </c:pt>
                <c:pt idx="29">
                  <c:v>0.38806855920182098</c:v>
                </c:pt>
                <c:pt idx="30">
                  <c:v>0.388059727854767</c:v>
                </c:pt>
                <c:pt idx="31">
                  <c:v>0.38805970157099601</c:v>
                </c:pt>
                <c:pt idx="32">
                  <c:v>0.38805970149277103</c:v>
                </c:pt>
                <c:pt idx="33">
                  <c:v>0.38508351101634802</c:v>
                </c:pt>
                <c:pt idx="34">
                  <c:v>0.38805084378278698</c:v>
                </c:pt>
                <c:pt idx="35">
                  <c:v>0.391035865606496</c:v>
                </c:pt>
                <c:pt idx="36">
                  <c:v>0.391044749600019</c:v>
                </c:pt>
                <c:pt idx="37">
                  <c:v>0.39104477604047599</c:v>
                </c:pt>
                <c:pt idx="38">
                  <c:v>0.40294953802393002</c:v>
                </c:pt>
                <c:pt idx="39">
                  <c:v>0.40893734981554702</c:v>
                </c:pt>
                <c:pt idx="40">
                  <c:v>0.41193136116016499</c:v>
                </c:pt>
                <c:pt idx="41">
                  <c:v>0.41491646238440499</c:v>
                </c:pt>
                <c:pt idx="42">
                  <c:v>0.41790153709042999</c:v>
                </c:pt>
                <c:pt idx="43">
                  <c:v>0.420886611717531</c:v>
                </c:pt>
                <c:pt idx="44">
                  <c:v>0.42089549586820701</c:v>
                </c:pt>
                <c:pt idx="45">
                  <c:v>0.417919331832941</c:v>
                </c:pt>
                <c:pt idx="46">
                  <c:v>0.411958093249503</c:v>
                </c:pt>
                <c:pt idx="47">
                  <c:v>0.41491654194419503</c:v>
                </c:pt>
                <c:pt idx="48">
                  <c:v>0.414925346851024</c:v>
                </c:pt>
                <c:pt idx="49">
                  <c:v>0.41790156353229502</c:v>
                </c:pt>
                <c:pt idx="50">
                  <c:v>0.42088661179622699</c:v>
                </c:pt>
                <c:pt idx="51">
                  <c:v>0.43280025777320302</c:v>
                </c:pt>
                <c:pt idx="52">
                  <c:v>0.435811905529087</c:v>
                </c:pt>
                <c:pt idx="53">
                  <c:v>0.438797059242646</c:v>
                </c:pt>
                <c:pt idx="54">
                  <c:v>0.44773451505727002</c:v>
                </c:pt>
                <c:pt idx="55">
                  <c:v>0.45073730510433702</c:v>
                </c:pt>
                <c:pt idx="56">
                  <c:v>0.45669862293185798</c:v>
                </c:pt>
                <c:pt idx="57">
                  <c:v>0.459692555425392</c:v>
                </c:pt>
                <c:pt idx="58">
                  <c:v>0.45672527546257602</c:v>
                </c:pt>
                <c:pt idx="59">
                  <c:v>0.45671644427220998</c:v>
                </c:pt>
                <c:pt idx="60">
                  <c:v>0.46266879894128599</c:v>
                </c:pt>
                <c:pt idx="61">
                  <c:v>0.46566270475875399</c:v>
                </c:pt>
                <c:pt idx="62">
                  <c:v>0.468647805668925</c:v>
                </c:pt>
                <c:pt idx="63">
                  <c:v>0.47163288037401502</c:v>
                </c:pt>
                <c:pt idx="64">
                  <c:v>0.48057033595349402</c:v>
                </c:pt>
                <c:pt idx="65">
                  <c:v>0.48654931647605199</c:v>
                </c:pt>
                <c:pt idx="66">
                  <c:v>0.48954330153713099</c:v>
                </c:pt>
                <c:pt idx="67">
                  <c:v>0.49252840268314602</c:v>
                </c:pt>
                <c:pt idx="68">
                  <c:v>0.49551347738893797</c:v>
                </c:pt>
                <c:pt idx="69">
                  <c:v>0.49849855201603899</c:v>
                </c:pt>
                <c:pt idx="70">
                  <c:v>0.50148362664290502</c:v>
                </c:pt>
                <c:pt idx="71">
                  <c:v>0.50446870126977095</c:v>
                </c:pt>
                <c:pt idx="72">
                  <c:v>0.50447758542044596</c:v>
                </c:pt>
                <c:pt idx="73">
                  <c:v>0.50745380233756099</c:v>
                </c:pt>
                <c:pt idx="74">
                  <c:v>0.51043885060219496</c:v>
                </c:pt>
                <c:pt idx="75">
                  <c:v>0.51342392515060198</c:v>
                </c:pt>
                <c:pt idx="76">
                  <c:v>0.51640899977723398</c:v>
                </c:pt>
                <c:pt idx="77">
                  <c:v>0.51939407440409902</c:v>
                </c:pt>
                <c:pt idx="78">
                  <c:v>0.52237914903096505</c:v>
                </c:pt>
                <c:pt idx="79">
                  <c:v>0.52536422365782998</c:v>
                </c:pt>
                <c:pt idx="80">
                  <c:v>0.52239691733231497</c:v>
                </c:pt>
                <c:pt idx="81">
                  <c:v>0.52238808606348897</c:v>
                </c:pt>
                <c:pt idx="82">
                  <c:v>0.52238805977995095</c:v>
                </c:pt>
                <c:pt idx="83">
                  <c:v>0.52238805970172597</c:v>
                </c:pt>
                <c:pt idx="84">
                  <c:v>0.52834044065387398</c:v>
                </c:pt>
                <c:pt idx="85">
                  <c:v>0.528358156073375</c:v>
                </c:pt>
                <c:pt idx="86">
                  <c:v>0.52835820879783801</c:v>
                </c:pt>
                <c:pt idx="87">
                  <c:v>0.52835820895475605</c:v>
                </c:pt>
                <c:pt idx="88">
                  <c:v>0.52835820895522301</c:v>
                </c:pt>
                <c:pt idx="89">
                  <c:v>0.53431058990760505</c:v>
                </c:pt>
                <c:pt idx="90">
                  <c:v>0.53432830532710596</c:v>
                </c:pt>
                <c:pt idx="91">
                  <c:v>0.537304548527759</c:v>
                </c:pt>
                <c:pt idx="92">
                  <c:v>0.54028959687061795</c:v>
                </c:pt>
                <c:pt idx="93">
                  <c:v>0.54029848094306698</c:v>
                </c:pt>
                <c:pt idx="94">
                  <c:v>0.54327469785994997</c:v>
                </c:pt>
                <c:pt idx="95">
                  <c:v>0.54328355564839304</c:v>
                </c:pt>
                <c:pt idx="96">
                  <c:v>0.54328358201085802</c:v>
                </c:pt>
                <c:pt idx="97">
                  <c:v>0.54328358208931804</c:v>
                </c:pt>
                <c:pt idx="98">
                  <c:v>0.54625977256574199</c:v>
                </c:pt>
                <c:pt idx="99">
                  <c:v>0.54924482075168402</c:v>
                </c:pt>
                <c:pt idx="100">
                  <c:v>0.54925370482366598</c:v>
                </c:pt>
                <c:pt idx="101">
                  <c:v>0.54925373126435595</c:v>
                </c:pt>
                <c:pt idx="102">
                  <c:v>0.549253731343049</c:v>
                </c:pt>
                <c:pt idx="103">
                  <c:v>0.55222992181947295</c:v>
                </c:pt>
                <c:pt idx="104">
                  <c:v>0.55223877952922495</c:v>
                </c:pt>
                <c:pt idx="105">
                  <c:v>0.55521499636764704</c:v>
                </c:pt>
                <c:pt idx="106">
                  <c:v>0.55522385415585596</c:v>
                </c:pt>
                <c:pt idx="107">
                  <c:v>0.55522388051832094</c:v>
                </c:pt>
                <c:pt idx="108">
                  <c:v>0.55820007107297098</c:v>
                </c:pt>
                <c:pt idx="109">
                  <c:v>0.55820892878295503</c:v>
                </c:pt>
                <c:pt idx="110">
                  <c:v>0.55820895514518698</c:v>
                </c:pt>
                <c:pt idx="111">
                  <c:v>0.558208955223646</c:v>
                </c:pt>
                <c:pt idx="112">
                  <c:v>0.55820895522388003</c:v>
                </c:pt>
                <c:pt idx="113">
                  <c:v>0.56118514570007105</c:v>
                </c:pt>
                <c:pt idx="114">
                  <c:v>0.56417019388601197</c:v>
                </c:pt>
                <c:pt idx="115">
                  <c:v>0.56715526843418496</c:v>
                </c:pt>
                <c:pt idx="116">
                  <c:v>0.56716415258462605</c:v>
                </c:pt>
                <c:pt idx="117">
                  <c:v>0.57014036950173996</c:v>
                </c:pt>
                <c:pt idx="118">
                  <c:v>0.57014922729018402</c:v>
                </c:pt>
                <c:pt idx="119">
                  <c:v>0.57014925365264901</c:v>
                </c:pt>
                <c:pt idx="120">
                  <c:v>0.57610163468348996</c:v>
                </c:pt>
                <c:pt idx="121">
                  <c:v>0.57611935010322501</c:v>
                </c:pt>
                <c:pt idx="122">
                  <c:v>0.57611940282768803</c:v>
                </c:pt>
                <c:pt idx="123">
                  <c:v>0.57611940298460595</c:v>
                </c:pt>
                <c:pt idx="124">
                  <c:v>0.57909559346126405</c:v>
                </c:pt>
                <c:pt idx="125">
                  <c:v>0.57910445117101605</c:v>
                </c:pt>
                <c:pt idx="126">
                  <c:v>0.57910447753324701</c:v>
                </c:pt>
                <c:pt idx="127">
                  <c:v>0.58208066808789705</c:v>
                </c:pt>
                <c:pt idx="128">
                  <c:v>0.58208952579788098</c:v>
                </c:pt>
                <c:pt idx="129">
                  <c:v>0.58208955216011304</c:v>
                </c:pt>
                <c:pt idx="130">
                  <c:v>0.58208955223857195</c:v>
                </c:pt>
                <c:pt idx="131">
                  <c:v>0.58506574271499601</c:v>
                </c:pt>
                <c:pt idx="132">
                  <c:v>0.58507460042474702</c:v>
                </c:pt>
                <c:pt idx="133">
                  <c:v>0.58805081726316899</c:v>
                </c:pt>
                <c:pt idx="134">
                  <c:v>0.59103586552756904</c:v>
                </c:pt>
                <c:pt idx="135">
                  <c:v>0.59104474959978504</c:v>
                </c:pt>
                <c:pt idx="136">
                  <c:v>0.59104477604047601</c:v>
                </c:pt>
                <c:pt idx="137">
                  <c:v>0.59699715707154899</c:v>
                </c:pt>
                <c:pt idx="138">
                  <c:v>0.59999106296747495</c:v>
                </c:pt>
                <c:pt idx="139">
                  <c:v>0.59999997340168898</c:v>
                </c:pt>
                <c:pt idx="140">
                  <c:v>0.59702380944464795</c:v>
                </c:pt>
                <c:pt idx="141">
                  <c:v>0.59999114229001405</c:v>
                </c:pt>
                <c:pt idx="142">
                  <c:v>0.59999997363776802</c:v>
                </c:pt>
                <c:pt idx="143">
                  <c:v>0.59404761896916003</c:v>
                </c:pt>
                <c:pt idx="144">
                  <c:v>0.59700609410407501</c:v>
                </c:pt>
                <c:pt idx="145">
                  <c:v>0.59403870861340502</c:v>
                </c:pt>
                <c:pt idx="146">
                  <c:v>0.59105368663277802</c:v>
                </c:pt>
                <c:pt idx="147">
                  <c:v>0.591044802638788</c:v>
                </c:pt>
                <c:pt idx="148">
                  <c:v>0.59104477619832996</c:v>
                </c:pt>
                <c:pt idx="149">
                  <c:v>0.59402096659582804</c:v>
                </c:pt>
                <c:pt idx="150">
                  <c:v>0.59700601478153503</c:v>
                </c:pt>
                <c:pt idx="151">
                  <c:v>0.597014898853516</c:v>
                </c:pt>
                <c:pt idx="152">
                  <c:v>0.59701492529420697</c:v>
                </c:pt>
                <c:pt idx="153">
                  <c:v>0.594038734896709</c:v>
                </c:pt>
                <c:pt idx="154">
                  <c:v>0.59700606766338304</c:v>
                </c:pt>
                <c:pt idx="155">
                  <c:v>0.59701489901090299</c:v>
                </c:pt>
                <c:pt idx="156">
                  <c:v>0.59403873481848501</c:v>
                </c:pt>
                <c:pt idx="157">
                  <c:v>0.59402987718695999</c:v>
                </c:pt>
                <c:pt idx="158">
                  <c:v>0.59402985082496096</c:v>
                </c:pt>
                <c:pt idx="159">
                  <c:v>0.59402985074650305</c:v>
                </c:pt>
                <c:pt idx="160">
                  <c:v>0.59402985074626902</c:v>
                </c:pt>
                <c:pt idx="161">
                  <c:v>0.59700604122245904</c:v>
                </c:pt>
                <c:pt idx="162">
                  <c:v>0.59403870845601903</c:v>
                </c:pt>
                <c:pt idx="163">
                  <c:v>0.59700606758469099</c:v>
                </c:pt>
                <c:pt idx="164">
                  <c:v>0.59701489901066895</c:v>
                </c:pt>
                <c:pt idx="165">
                  <c:v>0.59701492529467504</c:v>
                </c:pt>
                <c:pt idx="166">
                  <c:v>0.59403873489671</c:v>
                </c:pt>
                <c:pt idx="167">
                  <c:v>0.59402987718719302</c:v>
                </c:pt>
                <c:pt idx="168">
                  <c:v>0.59402985082496196</c:v>
                </c:pt>
                <c:pt idx="169">
                  <c:v>0.59402985074650305</c:v>
                </c:pt>
                <c:pt idx="170">
                  <c:v>0.59402985074627002</c:v>
                </c:pt>
                <c:pt idx="171">
                  <c:v>0.591053660270078</c:v>
                </c:pt>
                <c:pt idx="172">
                  <c:v>0.59104480256032799</c:v>
                </c:pt>
                <c:pt idx="173">
                  <c:v>0.59402096667428705</c:v>
                </c:pt>
                <c:pt idx="174">
                  <c:v>0.59402982430557805</c:v>
                </c:pt>
                <c:pt idx="175">
                  <c:v>0.59700604114376699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pt idx="201">
                  <c:v>0.60597012281280704</c:v>
                </c:pt>
                <c:pt idx="202">
                  <c:v>0.605970149175038</c:v>
                </c:pt>
                <c:pt idx="203">
                  <c:v>0.60597014925349701</c:v>
                </c:pt>
                <c:pt idx="204">
                  <c:v>0.60894633972992096</c:v>
                </c:pt>
                <c:pt idx="205">
                  <c:v>0.60895519743967197</c:v>
                </c:pt>
                <c:pt idx="206">
                  <c:v>0.60895522380190403</c:v>
                </c:pt>
                <c:pt idx="207">
                  <c:v>0.60895522388036305</c:v>
                </c:pt>
                <c:pt idx="208">
                  <c:v>0.60895522388059597</c:v>
                </c:pt>
                <c:pt idx="209">
                  <c:v>0.60895522388059697</c:v>
                </c:pt>
                <c:pt idx="210">
                  <c:v>0.60895522388059697</c:v>
                </c:pt>
                <c:pt idx="211">
                  <c:v>0.60895522388059697</c:v>
                </c:pt>
                <c:pt idx="212">
                  <c:v>0.60895522388059697</c:v>
                </c:pt>
                <c:pt idx="213">
                  <c:v>0.61193141435678799</c:v>
                </c:pt>
                <c:pt idx="214">
                  <c:v>0.611940272066538</c:v>
                </c:pt>
                <c:pt idx="215">
                  <c:v>0.61194029842876896</c:v>
                </c:pt>
                <c:pt idx="216">
                  <c:v>0.61194029850722897</c:v>
                </c:pt>
                <c:pt idx="217">
                  <c:v>0.61194029850746201</c:v>
                </c:pt>
                <c:pt idx="218">
                  <c:v>0.61194029850746301</c:v>
                </c:pt>
                <c:pt idx="219">
                  <c:v>0.61194029850746301</c:v>
                </c:pt>
                <c:pt idx="220">
                  <c:v>0.61194029850746301</c:v>
                </c:pt>
                <c:pt idx="221">
                  <c:v>0.61194029850746301</c:v>
                </c:pt>
                <c:pt idx="222">
                  <c:v>0.61194029850746301</c:v>
                </c:pt>
                <c:pt idx="223">
                  <c:v>0.61194029850746301</c:v>
                </c:pt>
                <c:pt idx="224">
                  <c:v>0.61194029850746301</c:v>
                </c:pt>
                <c:pt idx="225">
                  <c:v>0.61194029850746301</c:v>
                </c:pt>
                <c:pt idx="226">
                  <c:v>0.61194029850746301</c:v>
                </c:pt>
                <c:pt idx="227">
                  <c:v>0.61194029850746301</c:v>
                </c:pt>
                <c:pt idx="228">
                  <c:v>0.61194029850746301</c:v>
                </c:pt>
                <c:pt idx="229">
                  <c:v>0.61194029850746301</c:v>
                </c:pt>
                <c:pt idx="230">
                  <c:v>0.61194029850746301</c:v>
                </c:pt>
                <c:pt idx="231">
                  <c:v>0.61194029850746301</c:v>
                </c:pt>
                <c:pt idx="232">
                  <c:v>0.61194029850746301</c:v>
                </c:pt>
                <c:pt idx="233">
                  <c:v>0.61194029850746301</c:v>
                </c:pt>
                <c:pt idx="234">
                  <c:v>0.61194029850746301</c:v>
                </c:pt>
                <c:pt idx="235">
                  <c:v>0.61194029850746301</c:v>
                </c:pt>
                <c:pt idx="236">
                  <c:v>0.61194029850746301</c:v>
                </c:pt>
                <c:pt idx="237">
                  <c:v>0.61194029850746301</c:v>
                </c:pt>
                <c:pt idx="238">
                  <c:v>0.61194029850746301</c:v>
                </c:pt>
                <c:pt idx="239">
                  <c:v>0.61194029850746301</c:v>
                </c:pt>
                <c:pt idx="240">
                  <c:v>0.61194029850746301</c:v>
                </c:pt>
                <c:pt idx="241">
                  <c:v>0.61194029850746301</c:v>
                </c:pt>
                <c:pt idx="242">
                  <c:v>0.61194029850746301</c:v>
                </c:pt>
                <c:pt idx="243">
                  <c:v>0.61194029850746301</c:v>
                </c:pt>
                <c:pt idx="244">
                  <c:v>0.61194029850746301</c:v>
                </c:pt>
                <c:pt idx="245">
                  <c:v>0.61491648898365303</c:v>
                </c:pt>
                <c:pt idx="246">
                  <c:v>0.61492534669340404</c:v>
                </c:pt>
                <c:pt idx="247">
                  <c:v>0.61492537305563499</c:v>
                </c:pt>
                <c:pt idx="248">
                  <c:v>0.61492537313409401</c:v>
                </c:pt>
                <c:pt idx="249">
                  <c:v>0.61492537313432805</c:v>
                </c:pt>
                <c:pt idx="250">
                  <c:v>0.61492537313432805</c:v>
                </c:pt>
                <c:pt idx="251">
                  <c:v>0.61492537313432805</c:v>
                </c:pt>
                <c:pt idx="252">
                  <c:v>0.61492537313432805</c:v>
                </c:pt>
                <c:pt idx="253">
                  <c:v>0.61492537313432805</c:v>
                </c:pt>
                <c:pt idx="254">
                  <c:v>0.61492537313432805</c:v>
                </c:pt>
                <c:pt idx="255">
                  <c:v>0.61492537313432805</c:v>
                </c:pt>
                <c:pt idx="256">
                  <c:v>0.61790156361051896</c:v>
                </c:pt>
                <c:pt idx="257">
                  <c:v>0.61791042132026897</c:v>
                </c:pt>
                <c:pt idx="258">
                  <c:v>0.61791044768250103</c:v>
                </c:pt>
                <c:pt idx="259">
                  <c:v>0.61791044776096005</c:v>
                </c:pt>
                <c:pt idx="260">
                  <c:v>0.61791044776119297</c:v>
                </c:pt>
                <c:pt idx="261">
                  <c:v>0.61791044776119397</c:v>
                </c:pt>
                <c:pt idx="262">
                  <c:v>0.62088663823738399</c:v>
                </c:pt>
                <c:pt idx="263">
                  <c:v>0.620895495947135</c:v>
                </c:pt>
                <c:pt idx="264">
                  <c:v>0.62089552230936695</c:v>
                </c:pt>
                <c:pt idx="265">
                  <c:v>0.62089552238782497</c:v>
                </c:pt>
                <c:pt idx="266">
                  <c:v>0.62089552238805901</c:v>
                </c:pt>
                <c:pt idx="267">
                  <c:v>0.62089552238806001</c:v>
                </c:pt>
                <c:pt idx="268">
                  <c:v>0.62089552238806001</c:v>
                </c:pt>
                <c:pt idx="269">
                  <c:v>0.62089552238806001</c:v>
                </c:pt>
                <c:pt idx="270">
                  <c:v>0.62089552238806001</c:v>
                </c:pt>
                <c:pt idx="271">
                  <c:v>0.62089552238806001</c:v>
                </c:pt>
                <c:pt idx="272">
                  <c:v>0.62089552238806001</c:v>
                </c:pt>
                <c:pt idx="273">
                  <c:v>0.62089552238806001</c:v>
                </c:pt>
                <c:pt idx="274">
                  <c:v>0.62089552238806001</c:v>
                </c:pt>
                <c:pt idx="275">
                  <c:v>0.62089552238806001</c:v>
                </c:pt>
                <c:pt idx="276">
                  <c:v>0.62089552238806001</c:v>
                </c:pt>
                <c:pt idx="277">
                  <c:v>0.62089552238806001</c:v>
                </c:pt>
                <c:pt idx="278">
                  <c:v>0.62089552238806001</c:v>
                </c:pt>
                <c:pt idx="279">
                  <c:v>0.62089552238806001</c:v>
                </c:pt>
                <c:pt idx="280">
                  <c:v>0.62089552238806001</c:v>
                </c:pt>
                <c:pt idx="281">
                  <c:v>0.62089552238806001</c:v>
                </c:pt>
                <c:pt idx="282">
                  <c:v>0.62089552238806001</c:v>
                </c:pt>
                <c:pt idx="283">
                  <c:v>0.62089552238806001</c:v>
                </c:pt>
                <c:pt idx="284">
                  <c:v>0.62089552238806001</c:v>
                </c:pt>
                <c:pt idx="285">
                  <c:v>0.62089552238806001</c:v>
                </c:pt>
                <c:pt idx="286">
                  <c:v>0.62089552238806001</c:v>
                </c:pt>
                <c:pt idx="287">
                  <c:v>0.62089552238806001</c:v>
                </c:pt>
                <c:pt idx="288">
                  <c:v>0.62089552238806001</c:v>
                </c:pt>
                <c:pt idx="289">
                  <c:v>0.62089552238806001</c:v>
                </c:pt>
                <c:pt idx="290">
                  <c:v>0.62089552238806001</c:v>
                </c:pt>
                <c:pt idx="291">
                  <c:v>0.62089552238806001</c:v>
                </c:pt>
                <c:pt idx="292">
                  <c:v>0.62089552238806001</c:v>
                </c:pt>
                <c:pt idx="293">
                  <c:v>0.62089552238806001</c:v>
                </c:pt>
                <c:pt idx="294">
                  <c:v>0.62089552238806001</c:v>
                </c:pt>
                <c:pt idx="295">
                  <c:v>0.62089552238806001</c:v>
                </c:pt>
                <c:pt idx="296">
                  <c:v>0.62089552238806001</c:v>
                </c:pt>
                <c:pt idx="297">
                  <c:v>0.62089552238806001</c:v>
                </c:pt>
                <c:pt idx="298">
                  <c:v>0.62089552238806001</c:v>
                </c:pt>
                <c:pt idx="299">
                  <c:v>0.62089552238806001</c:v>
                </c:pt>
                <c:pt idx="300">
                  <c:v>0.62089552238806001</c:v>
                </c:pt>
                <c:pt idx="301">
                  <c:v>0.62089552238806001</c:v>
                </c:pt>
                <c:pt idx="302">
                  <c:v>0.62089552238806001</c:v>
                </c:pt>
                <c:pt idx="303">
                  <c:v>0.62089552238806001</c:v>
                </c:pt>
                <c:pt idx="304">
                  <c:v>0.62089552238806001</c:v>
                </c:pt>
                <c:pt idx="305">
                  <c:v>0.62089552238806001</c:v>
                </c:pt>
                <c:pt idx="306">
                  <c:v>0.62089552238806001</c:v>
                </c:pt>
                <c:pt idx="307">
                  <c:v>0.62089552238806001</c:v>
                </c:pt>
                <c:pt idx="308">
                  <c:v>0.62089552238806001</c:v>
                </c:pt>
                <c:pt idx="309">
                  <c:v>0.62089552238806001</c:v>
                </c:pt>
                <c:pt idx="310">
                  <c:v>0.62089552238806001</c:v>
                </c:pt>
                <c:pt idx="311">
                  <c:v>0.62089552238806001</c:v>
                </c:pt>
                <c:pt idx="312">
                  <c:v>0.62089552238806001</c:v>
                </c:pt>
                <c:pt idx="313">
                  <c:v>0.62089552238806001</c:v>
                </c:pt>
                <c:pt idx="314">
                  <c:v>0.62089552238806001</c:v>
                </c:pt>
                <c:pt idx="315">
                  <c:v>0.62089552238806001</c:v>
                </c:pt>
                <c:pt idx="316">
                  <c:v>0.62089552238806001</c:v>
                </c:pt>
                <c:pt idx="317">
                  <c:v>0.62089552238806001</c:v>
                </c:pt>
                <c:pt idx="318">
                  <c:v>0.62089552238806001</c:v>
                </c:pt>
                <c:pt idx="319">
                  <c:v>0.62089552238806001</c:v>
                </c:pt>
                <c:pt idx="320">
                  <c:v>0.62089552238806001</c:v>
                </c:pt>
                <c:pt idx="321">
                  <c:v>0.62089552238806001</c:v>
                </c:pt>
                <c:pt idx="322">
                  <c:v>0.62089552238806001</c:v>
                </c:pt>
                <c:pt idx="323">
                  <c:v>0.62089552238806001</c:v>
                </c:pt>
                <c:pt idx="324">
                  <c:v>0.62089552238806001</c:v>
                </c:pt>
                <c:pt idx="325">
                  <c:v>0.62387171286425003</c:v>
                </c:pt>
                <c:pt idx="326">
                  <c:v>0.62388057057400104</c:v>
                </c:pt>
                <c:pt idx="327">
                  <c:v>0.62388059693623199</c:v>
                </c:pt>
                <c:pt idx="328">
                  <c:v>0.62388059701469101</c:v>
                </c:pt>
                <c:pt idx="329">
                  <c:v>0.62388059701492504</c:v>
                </c:pt>
                <c:pt idx="330">
                  <c:v>0.62388059701492504</c:v>
                </c:pt>
                <c:pt idx="331">
                  <c:v>0.62388059701492504</c:v>
                </c:pt>
                <c:pt idx="332">
                  <c:v>0.62388059701492504</c:v>
                </c:pt>
                <c:pt idx="333">
                  <c:v>0.62388059701492504</c:v>
                </c:pt>
                <c:pt idx="334">
                  <c:v>0.62388059701492504</c:v>
                </c:pt>
                <c:pt idx="335">
                  <c:v>0.62388059701492504</c:v>
                </c:pt>
                <c:pt idx="336">
                  <c:v>0.62388059701492504</c:v>
                </c:pt>
                <c:pt idx="337">
                  <c:v>0.62388059701492504</c:v>
                </c:pt>
                <c:pt idx="338">
                  <c:v>0.62388059701492504</c:v>
                </c:pt>
                <c:pt idx="339">
                  <c:v>0.62388059701492504</c:v>
                </c:pt>
                <c:pt idx="340">
                  <c:v>0.62388059701492504</c:v>
                </c:pt>
                <c:pt idx="341">
                  <c:v>0.62388059701492504</c:v>
                </c:pt>
                <c:pt idx="342">
                  <c:v>0.62388059701492504</c:v>
                </c:pt>
                <c:pt idx="343">
                  <c:v>0.62388059701492504</c:v>
                </c:pt>
                <c:pt idx="344">
                  <c:v>0.62388059701492504</c:v>
                </c:pt>
                <c:pt idx="345">
                  <c:v>0.62388059701492504</c:v>
                </c:pt>
                <c:pt idx="346">
                  <c:v>0.62388059701492504</c:v>
                </c:pt>
                <c:pt idx="347">
                  <c:v>0.62388059701492504</c:v>
                </c:pt>
                <c:pt idx="348">
                  <c:v>0.62388059701492504</c:v>
                </c:pt>
                <c:pt idx="349">
                  <c:v>0.62388059701492504</c:v>
                </c:pt>
                <c:pt idx="350">
                  <c:v>0.62388059701492504</c:v>
                </c:pt>
                <c:pt idx="351">
                  <c:v>0.62388059701492504</c:v>
                </c:pt>
                <c:pt idx="352">
                  <c:v>0.62388059701492504</c:v>
                </c:pt>
                <c:pt idx="353">
                  <c:v>0.62388059701492504</c:v>
                </c:pt>
                <c:pt idx="354">
                  <c:v>0.62388059701492504</c:v>
                </c:pt>
                <c:pt idx="355">
                  <c:v>0.62388059701492504</c:v>
                </c:pt>
                <c:pt idx="356">
                  <c:v>0.62388059701492504</c:v>
                </c:pt>
                <c:pt idx="357">
                  <c:v>0.62388059701492504</c:v>
                </c:pt>
                <c:pt idx="358">
                  <c:v>0.62388059701492504</c:v>
                </c:pt>
                <c:pt idx="359">
                  <c:v>0.62388059701492504</c:v>
                </c:pt>
                <c:pt idx="360">
                  <c:v>0.62685678749111595</c:v>
                </c:pt>
                <c:pt idx="361">
                  <c:v>0.62686564520086596</c:v>
                </c:pt>
                <c:pt idx="362">
                  <c:v>0.62686567156309803</c:v>
                </c:pt>
                <c:pt idx="363">
                  <c:v>0.62686567164155704</c:v>
                </c:pt>
                <c:pt idx="364">
                  <c:v>0.62984186211798099</c:v>
                </c:pt>
                <c:pt idx="365">
                  <c:v>0.63282691030392302</c:v>
                </c:pt>
                <c:pt idx="366">
                  <c:v>0.63283579437590498</c:v>
                </c:pt>
                <c:pt idx="367">
                  <c:v>0.63283582081659495</c:v>
                </c:pt>
                <c:pt idx="368">
                  <c:v>0.63581201137147803</c:v>
                </c:pt>
                <c:pt idx="369">
                  <c:v>0.63582086908146296</c:v>
                </c:pt>
                <c:pt idx="370">
                  <c:v>0.63582089544369502</c:v>
                </c:pt>
                <c:pt idx="371">
                  <c:v>0.63582089552215404</c:v>
                </c:pt>
                <c:pt idx="372">
                  <c:v>0.63582089552238696</c:v>
                </c:pt>
                <c:pt idx="373">
                  <c:v>0.63582089552238796</c:v>
                </c:pt>
                <c:pt idx="374">
                  <c:v>0.63582089552238796</c:v>
                </c:pt>
                <c:pt idx="375">
                  <c:v>0.63582089552238796</c:v>
                </c:pt>
                <c:pt idx="376">
                  <c:v>0.63879708599857898</c:v>
                </c:pt>
                <c:pt idx="377">
                  <c:v>0.63880594370832899</c:v>
                </c:pt>
                <c:pt idx="378">
                  <c:v>0.63880597007056095</c:v>
                </c:pt>
                <c:pt idx="379">
                  <c:v>0.63880597014901996</c:v>
                </c:pt>
                <c:pt idx="380">
                  <c:v>0.638805970149253</c:v>
                </c:pt>
                <c:pt idx="381">
                  <c:v>0.638805970149254</c:v>
                </c:pt>
                <c:pt idx="382">
                  <c:v>0.638805970149254</c:v>
                </c:pt>
                <c:pt idx="383">
                  <c:v>0.638805970149254</c:v>
                </c:pt>
                <c:pt idx="384">
                  <c:v>0.638805970149254</c:v>
                </c:pt>
                <c:pt idx="385">
                  <c:v>0.638805970149254</c:v>
                </c:pt>
                <c:pt idx="386">
                  <c:v>0.638805970149254</c:v>
                </c:pt>
                <c:pt idx="387">
                  <c:v>0.638805970149254</c:v>
                </c:pt>
                <c:pt idx="388">
                  <c:v>0.638805970149254</c:v>
                </c:pt>
                <c:pt idx="389">
                  <c:v>0.638805970149254</c:v>
                </c:pt>
                <c:pt idx="390">
                  <c:v>0.638805970149254</c:v>
                </c:pt>
                <c:pt idx="391">
                  <c:v>0.638805970149254</c:v>
                </c:pt>
                <c:pt idx="392">
                  <c:v>0.638805970149254</c:v>
                </c:pt>
                <c:pt idx="393">
                  <c:v>0.638805970149254</c:v>
                </c:pt>
                <c:pt idx="394">
                  <c:v>0.638805970149254</c:v>
                </c:pt>
                <c:pt idx="395">
                  <c:v>0.638805970149254</c:v>
                </c:pt>
                <c:pt idx="396">
                  <c:v>0.638805970149254</c:v>
                </c:pt>
                <c:pt idx="397">
                  <c:v>0.638805970149254</c:v>
                </c:pt>
                <c:pt idx="398">
                  <c:v>0.638805970149254</c:v>
                </c:pt>
                <c:pt idx="399">
                  <c:v>0.638805970149254</c:v>
                </c:pt>
                <c:pt idx="400">
                  <c:v>0.638805970149254</c:v>
                </c:pt>
                <c:pt idx="401">
                  <c:v>0.638805970149254</c:v>
                </c:pt>
                <c:pt idx="402">
                  <c:v>0.638805970149254</c:v>
                </c:pt>
                <c:pt idx="403">
                  <c:v>0.638805970149254</c:v>
                </c:pt>
                <c:pt idx="404">
                  <c:v>0.638805970149254</c:v>
                </c:pt>
                <c:pt idx="405">
                  <c:v>0.638805970149254</c:v>
                </c:pt>
                <c:pt idx="406">
                  <c:v>0.638805970149254</c:v>
                </c:pt>
                <c:pt idx="407">
                  <c:v>0.638805970149254</c:v>
                </c:pt>
                <c:pt idx="408">
                  <c:v>0.638805970149254</c:v>
                </c:pt>
                <c:pt idx="409">
                  <c:v>0.638805970149254</c:v>
                </c:pt>
                <c:pt idx="410">
                  <c:v>0.638805970149254</c:v>
                </c:pt>
                <c:pt idx="411">
                  <c:v>0.638805970149254</c:v>
                </c:pt>
                <c:pt idx="412">
                  <c:v>0.638805970149254</c:v>
                </c:pt>
                <c:pt idx="413">
                  <c:v>0.638805970149254</c:v>
                </c:pt>
                <c:pt idx="414">
                  <c:v>0.638805970149254</c:v>
                </c:pt>
                <c:pt idx="415">
                  <c:v>0.638805970149254</c:v>
                </c:pt>
                <c:pt idx="416">
                  <c:v>0.64178216062544402</c:v>
                </c:pt>
                <c:pt idx="417">
                  <c:v>0.64179101833519503</c:v>
                </c:pt>
                <c:pt idx="418">
                  <c:v>0.64179104469742598</c:v>
                </c:pt>
                <c:pt idx="419">
                  <c:v>0.641791044775885</c:v>
                </c:pt>
                <c:pt idx="420">
                  <c:v>0.64179104477611904</c:v>
                </c:pt>
                <c:pt idx="421">
                  <c:v>0.64179104477611904</c:v>
                </c:pt>
                <c:pt idx="422">
                  <c:v>0.64179104477611904</c:v>
                </c:pt>
                <c:pt idx="423">
                  <c:v>0.64179104477611904</c:v>
                </c:pt>
                <c:pt idx="424">
                  <c:v>0.64179104477611904</c:v>
                </c:pt>
                <c:pt idx="425">
                  <c:v>0.64179104477611904</c:v>
                </c:pt>
                <c:pt idx="426">
                  <c:v>0.64179104477611904</c:v>
                </c:pt>
                <c:pt idx="427">
                  <c:v>0.64179104477611904</c:v>
                </c:pt>
                <c:pt idx="428">
                  <c:v>0.64476723525230994</c:v>
                </c:pt>
                <c:pt idx="429">
                  <c:v>0.650728473914441</c:v>
                </c:pt>
                <c:pt idx="430">
                  <c:v>0.65074621569617397</c:v>
                </c:pt>
                <c:pt idx="431">
                  <c:v>0.650746268499096</c:v>
                </c:pt>
                <c:pt idx="432">
                  <c:v>0.65074626865624696</c:v>
                </c:pt>
                <c:pt idx="433">
                  <c:v>0.65074626865671503</c:v>
                </c:pt>
                <c:pt idx="434">
                  <c:v>0.65074626865671703</c:v>
                </c:pt>
                <c:pt idx="435">
                  <c:v>0.65074626865671703</c:v>
                </c:pt>
                <c:pt idx="436">
                  <c:v>0.65074626865671703</c:v>
                </c:pt>
                <c:pt idx="437">
                  <c:v>0.65074626865671703</c:v>
                </c:pt>
                <c:pt idx="438">
                  <c:v>0.65074626865671703</c:v>
                </c:pt>
                <c:pt idx="439">
                  <c:v>0.65074626865671703</c:v>
                </c:pt>
                <c:pt idx="440">
                  <c:v>0.65074626865671703</c:v>
                </c:pt>
                <c:pt idx="441">
                  <c:v>0.65074626865671703</c:v>
                </c:pt>
                <c:pt idx="442">
                  <c:v>0.65074626865671703</c:v>
                </c:pt>
                <c:pt idx="443">
                  <c:v>0.65074626865671703</c:v>
                </c:pt>
                <c:pt idx="444">
                  <c:v>0.65074626865671703</c:v>
                </c:pt>
                <c:pt idx="445">
                  <c:v>0.65074626865671703</c:v>
                </c:pt>
                <c:pt idx="446">
                  <c:v>0.65074626865671703</c:v>
                </c:pt>
                <c:pt idx="447">
                  <c:v>0.65074626865671703</c:v>
                </c:pt>
                <c:pt idx="448">
                  <c:v>0.65074626865671703</c:v>
                </c:pt>
                <c:pt idx="449">
                  <c:v>0.65372245913290705</c:v>
                </c:pt>
                <c:pt idx="450">
                  <c:v>0.65373131684265695</c:v>
                </c:pt>
                <c:pt idx="451">
                  <c:v>0.65373134320488901</c:v>
                </c:pt>
                <c:pt idx="452">
                  <c:v>0.65373134328334803</c:v>
                </c:pt>
                <c:pt idx="453">
                  <c:v>0.65373134328358096</c:v>
                </c:pt>
                <c:pt idx="454">
                  <c:v>0.65373134328358196</c:v>
                </c:pt>
                <c:pt idx="455">
                  <c:v>0.65373134328358196</c:v>
                </c:pt>
                <c:pt idx="456">
                  <c:v>0.65373134328358196</c:v>
                </c:pt>
                <c:pt idx="457">
                  <c:v>0.65373134328358196</c:v>
                </c:pt>
                <c:pt idx="458">
                  <c:v>0.65373134328358196</c:v>
                </c:pt>
                <c:pt idx="459">
                  <c:v>0.65373134328358196</c:v>
                </c:pt>
                <c:pt idx="460">
                  <c:v>0.65670753375977298</c:v>
                </c:pt>
                <c:pt idx="461">
                  <c:v>0.65671639146952299</c:v>
                </c:pt>
                <c:pt idx="462">
                  <c:v>0.65671641783175505</c:v>
                </c:pt>
                <c:pt idx="463">
                  <c:v>0.65671641791021396</c:v>
                </c:pt>
                <c:pt idx="464">
                  <c:v>0.65671641791044699</c:v>
                </c:pt>
                <c:pt idx="465">
                  <c:v>0.65671641791044799</c:v>
                </c:pt>
                <c:pt idx="466">
                  <c:v>0.65671641791044799</c:v>
                </c:pt>
                <c:pt idx="467">
                  <c:v>0.65671641791044799</c:v>
                </c:pt>
                <c:pt idx="468">
                  <c:v>0.65671641791044799</c:v>
                </c:pt>
                <c:pt idx="469">
                  <c:v>0.65671641791044799</c:v>
                </c:pt>
                <c:pt idx="470">
                  <c:v>0.65671641791044799</c:v>
                </c:pt>
                <c:pt idx="471">
                  <c:v>0.65671641791044799</c:v>
                </c:pt>
                <c:pt idx="472">
                  <c:v>0.65671641791044799</c:v>
                </c:pt>
                <c:pt idx="473">
                  <c:v>0.65671641791044799</c:v>
                </c:pt>
                <c:pt idx="474">
                  <c:v>0.65671641791044799</c:v>
                </c:pt>
                <c:pt idx="475">
                  <c:v>0.65671641791044799</c:v>
                </c:pt>
                <c:pt idx="476">
                  <c:v>0.65671641791044799</c:v>
                </c:pt>
                <c:pt idx="477">
                  <c:v>0.65671641791044799</c:v>
                </c:pt>
                <c:pt idx="478">
                  <c:v>0.65671641791044799</c:v>
                </c:pt>
                <c:pt idx="479">
                  <c:v>0.65671641791044799</c:v>
                </c:pt>
                <c:pt idx="480">
                  <c:v>0.65671641791044799</c:v>
                </c:pt>
                <c:pt idx="481">
                  <c:v>0.65671641791044799</c:v>
                </c:pt>
                <c:pt idx="482">
                  <c:v>0.65671641791044799</c:v>
                </c:pt>
                <c:pt idx="483">
                  <c:v>0.65671641791044799</c:v>
                </c:pt>
                <c:pt idx="484">
                  <c:v>0.65671641791044799</c:v>
                </c:pt>
                <c:pt idx="485">
                  <c:v>0.65671641791044799</c:v>
                </c:pt>
                <c:pt idx="486">
                  <c:v>0.65671641791044799</c:v>
                </c:pt>
                <c:pt idx="487">
                  <c:v>0.65671641791044799</c:v>
                </c:pt>
                <c:pt idx="488">
                  <c:v>0.65671641791044799</c:v>
                </c:pt>
                <c:pt idx="489">
                  <c:v>0.65671641791044799</c:v>
                </c:pt>
                <c:pt idx="490">
                  <c:v>0.65671641791044799</c:v>
                </c:pt>
                <c:pt idx="491">
                  <c:v>0.65671641791044799</c:v>
                </c:pt>
                <c:pt idx="492">
                  <c:v>0.65671641791044799</c:v>
                </c:pt>
                <c:pt idx="493">
                  <c:v>0.65671641791044799</c:v>
                </c:pt>
                <c:pt idx="494">
                  <c:v>0.65671641791044799</c:v>
                </c:pt>
                <c:pt idx="495">
                  <c:v>0.65671641791044799</c:v>
                </c:pt>
                <c:pt idx="496">
                  <c:v>0.65671641791044799</c:v>
                </c:pt>
                <c:pt idx="497">
                  <c:v>0.65671641791044799</c:v>
                </c:pt>
                <c:pt idx="498">
                  <c:v>0.65671641791044799</c:v>
                </c:pt>
                <c:pt idx="499">
                  <c:v>0.65671641791044799</c:v>
                </c:pt>
                <c:pt idx="500">
                  <c:v>0.65671641791044799</c:v>
                </c:pt>
              </c:numCache>
            </c:numRef>
          </c:val>
          <c:smooth val="0"/>
          <c:extLst>
            <c:ext xmlns:c16="http://schemas.microsoft.com/office/drawing/2014/chart" uri="{C3380CC4-5D6E-409C-BE32-E72D297353CC}">
              <c16:uniqueId val="{00000002-2F1F-4BDC-AC20-68BDF1D3D8E2}"/>
            </c:ext>
          </c:extLst>
        </c:ser>
        <c:dLbls>
          <c:showLegendKey val="0"/>
          <c:showVal val="0"/>
          <c:showCatName val="0"/>
          <c:showSerName val="0"/>
          <c:showPercent val="0"/>
          <c:showBubbleSize val="0"/>
        </c:dLbls>
        <c:smooth val="0"/>
        <c:axId val="-528699568"/>
        <c:axId val="-528688144"/>
      </c:lineChart>
      <c:catAx>
        <c:axId val="-52869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88144"/>
        <c:crosses val="autoZero"/>
        <c:auto val="1"/>
        <c:lblAlgn val="ctr"/>
        <c:lblOffset val="100"/>
        <c:noMultiLvlLbl val="0"/>
      </c:catAx>
      <c:valAx>
        <c:axId val="-52868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99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200" b="0" i="0" baseline="0">
                <a:effectLst/>
              </a:rPr>
              <a:t>for net init by fixed-weight</a:t>
            </a:r>
            <a:endParaRPr lang="en-US" sz="120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'Testing Oishi 400 samples'!$F$19</c:f>
              <c:strCache>
                <c:ptCount val="1"/>
                <c:pt idx="0">
                  <c:v>FAR</c:v>
                </c:pt>
              </c:strCache>
            </c:strRef>
          </c:tx>
          <c:spPr>
            <a:ln w="28575" cap="rnd">
              <a:solidFill>
                <a:schemeClr val="accent1"/>
              </a:solidFill>
              <a:round/>
            </a:ln>
            <a:effectLst/>
          </c:spPr>
          <c:marker>
            <c:symbol val="none"/>
          </c:marker>
          <c:cat>
            <c:numRef>
              <c:f>'Testing Oishi 400 samples'!$E$20:$E$220</c:f>
              <c:numCache>
                <c:formatCode>General</c:formatCode>
                <c:ptCount val="2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numCache>
            </c:numRef>
          </c:cat>
          <c:val>
            <c:numRef>
              <c:f>'Testing Oishi 400 samples'!$F$20:$F$220</c:f>
              <c:numCache>
                <c:formatCode>General</c:formatCode>
                <c:ptCount val="201"/>
                <c:pt idx="0">
                  <c:v>3.5714285714285698E-2</c:v>
                </c:pt>
                <c:pt idx="1">
                  <c:v>0.13403486394557801</c:v>
                </c:pt>
                <c:pt idx="2">
                  <c:v>0.13432748471412401</c:v>
                </c:pt>
                <c:pt idx="3">
                  <c:v>0.137304546085459</c:v>
                </c:pt>
                <c:pt idx="4">
                  <c:v>0.14028959686334999</c:v>
                </c:pt>
                <c:pt idx="5">
                  <c:v>0.155179433323998</c:v>
                </c:pt>
                <c:pt idx="6">
                  <c:v>0.167128510218226</c:v>
                </c:pt>
                <c:pt idx="7">
                  <c:v>0.167164072947078</c:v>
                </c:pt>
                <c:pt idx="8">
                  <c:v>0.17014036926472301</c:v>
                </c:pt>
                <c:pt idx="9">
                  <c:v>0.17907779871804999</c:v>
                </c:pt>
                <c:pt idx="10">
                  <c:v>0.18208058868666099</c:v>
                </c:pt>
                <c:pt idx="11">
                  <c:v>0.188041906513948</c:v>
                </c:pt>
                <c:pt idx="12">
                  <c:v>0.19698821995986299</c:v>
                </c:pt>
                <c:pt idx="13">
                  <c:v>0.202967226845119</c:v>
                </c:pt>
                <c:pt idx="14">
                  <c:v>0.21488978341323001</c:v>
                </c:pt>
                <c:pt idx="15">
                  <c:v>0.22087764816492</c:v>
                </c:pt>
                <c:pt idx="16">
                  <c:v>0.22684785014334799</c:v>
                </c:pt>
                <c:pt idx="17">
                  <c:v>0.235794190030189</c:v>
                </c:pt>
                <c:pt idx="18">
                  <c:v>0.238797006517947</c:v>
                </c:pt>
                <c:pt idx="19">
                  <c:v>0.24475832442416101</c:v>
                </c:pt>
                <c:pt idx="20">
                  <c:v>0.24477606644173899</c:v>
                </c:pt>
                <c:pt idx="21">
                  <c:v>0.25370469067393397</c:v>
                </c:pt>
                <c:pt idx="22">
                  <c:v>0.25373126396033902</c:v>
                </c:pt>
                <c:pt idx="23">
                  <c:v>0.25968372399988199</c:v>
                </c:pt>
                <c:pt idx="24">
                  <c:v>0.26267763013095202</c:v>
                </c:pt>
                <c:pt idx="25">
                  <c:v>0.26268654056586599</c:v>
                </c:pt>
                <c:pt idx="26">
                  <c:v>0.26863894803739802</c:v>
                </c:pt>
                <c:pt idx="27">
                  <c:v>0.274609044488207</c:v>
                </c:pt>
                <c:pt idx="28">
                  <c:v>0.27760300310859598</c:v>
                </c:pt>
                <c:pt idx="29">
                  <c:v>0.27761191369972799</c:v>
                </c:pt>
                <c:pt idx="30">
                  <c:v>0.27761194021934399</c:v>
                </c:pt>
                <c:pt idx="31">
                  <c:v>0.27761194029827202</c:v>
                </c:pt>
                <c:pt idx="32">
                  <c:v>0.28356432125088799</c:v>
                </c:pt>
                <c:pt idx="33">
                  <c:v>0.28358203667039</c:v>
                </c:pt>
                <c:pt idx="34">
                  <c:v>0.28655827987104299</c:v>
                </c:pt>
                <c:pt idx="35">
                  <c:v>0.29251951869009202</c:v>
                </c:pt>
                <c:pt idx="36">
                  <c:v>0.292537260472292</c:v>
                </c:pt>
                <c:pt idx="37">
                  <c:v>0.295513503751406</c:v>
                </c:pt>
                <c:pt idx="38">
                  <c:v>0.30742712352307</c:v>
                </c:pt>
                <c:pt idx="39">
                  <c:v>0.31341496167715199</c:v>
                </c:pt>
                <c:pt idx="40">
                  <c:v>0.31640897310022997</c:v>
                </c:pt>
                <c:pt idx="41">
                  <c:v>0.31939407432470301</c:v>
                </c:pt>
                <c:pt idx="42">
                  <c:v>0.32535533950691897</c:v>
                </c:pt>
                <c:pt idx="43">
                  <c:v>0.33132546231996102</c:v>
                </c:pt>
                <c:pt idx="44">
                  <c:v>0.33431942101880902</c:v>
                </c:pt>
                <c:pt idx="45">
                  <c:v>0.334328331610175</c:v>
                </c:pt>
                <c:pt idx="46">
                  <c:v>0.334328358129792</c:v>
                </c:pt>
                <c:pt idx="47">
                  <c:v>0.33730454868491</c:v>
                </c:pt>
                <c:pt idx="48">
                  <c:v>0.34326578734727697</c:v>
                </c:pt>
                <c:pt idx="49">
                  <c:v>0.34625971960520002</c:v>
                </c:pt>
                <c:pt idx="50">
                  <c:v>0.34924482059406298</c:v>
                </c:pt>
                <c:pt idx="51">
                  <c:v>0.36115846672795898</c:v>
                </c:pt>
                <c:pt idx="52">
                  <c:v>0.36417011448430903</c:v>
                </c:pt>
                <c:pt idx="53">
                  <c:v>0.36715526819786998</c:v>
                </c:pt>
                <c:pt idx="54">
                  <c:v>0.376092724012494</c:v>
                </c:pt>
                <c:pt idx="55">
                  <c:v>0.38207170453575101</c:v>
                </c:pt>
                <c:pt idx="56">
                  <c:v>0.38804188007302298</c:v>
                </c:pt>
                <c:pt idx="57">
                  <c:v>0.39103583892878901</c:v>
                </c:pt>
                <c:pt idx="58">
                  <c:v>0.39104474952062102</c:v>
                </c:pt>
                <c:pt idx="59">
                  <c:v>0.39402096651642998</c:v>
                </c:pt>
                <c:pt idx="60">
                  <c:v>0.39998220525748901</c:v>
                </c:pt>
                <c:pt idx="61">
                  <c:v>0.405952327991838</c:v>
                </c:pt>
                <c:pt idx="62">
                  <c:v>0.40894628669045202</c:v>
                </c:pt>
                <c:pt idx="63">
                  <c:v>0.41193138775800697</c:v>
                </c:pt>
                <c:pt idx="64">
                  <c:v>0.42384503389213701</c:v>
                </c:pt>
                <c:pt idx="65">
                  <c:v>0.42983287212467902</c:v>
                </c:pt>
                <c:pt idx="66">
                  <c:v>0.43282688354798998</c:v>
                </c:pt>
                <c:pt idx="67">
                  <c:v>0.43878817524865499</c:v>
                </c:pt>
                <c:pt idx="68">
                  <c:v>0.44178210766443099</c:v>
                </c:pt>
                <c:pt idx="69">
                  <c:v>0.44774339912995398</c:v>
                </c:pt>
                <c:pt idx="70">
                  <c:v>0.45073733154502998</c:v>
                </c:pt>
                <c:pt idx="71">
                  <c:v>0.45372243253436001</c:v>
                </c:pt>
                <c:pt idx="72">
                  <c:v>0.45373131676349499</c:v>
                </c:pt>
                <c:pt idx="73">
                  <c:v>0.45670753368084399</c:v>
                </c:pt>
                <c:pt idx="74">
                  <c:v>0.45969258194547902</c:v>
                </c:pt>
                <c:pt idx="75">
                  <c:v>0.46267765649388498</c:v>
                </c:pt>
                <c:pt idx="76">
                  <c:v>0.46566273112051798</c:v>
                </c:pt>
                <c:pt idx="77">
                  <c:v>0.46864780574738302</c:v>
                </c:pt>
                <c:pt idx="78">
                  <c:v>0.471632880374248</c:v>
                </c:pt>
                <c:pt idx="79">
                  <c:v>0.47461795500111398</c:v>
                </c:pt>
                <c:pt idx="80">
                  <c:v>0.47760302962798001</c:v>
                </c:pt>
                <c:pt idx="81">
                  <c:v>0.47761191377865497</c:v>
                </c:pt>
                <c:pt idx="82">
                  <c:v>0.47761194021957898</c:v>
                </c:pt>
                <c:pt idx="83">
                  <c:v>0.480588130774463</c:v>
                </c:pt>
                <c:pt idx="84">
                  <c:v>0.48654936943682903</c:v>
                </c:pt>
                <c:pt idx="85">
                  <c:v>0.486567111218562</c:v>
                </c:pt>
                <c:pt idx="86">
                  <c:v>0.48656716402148398</c:v>
                </c:pt>
                <c:pt idx="87">
                  <c:v>0.48656716417863499</c:v>
                </c:pt>
                <c:pt idx="88">
                  <c:v>0.48656716417910301</c:v>
                </c:pt>
                <c:pt idx="89">
                  <c:v>0.49251954513148599</c:v>
                </c:pt>
                <c:pt idx="90">
                  <c:v>0.49253726055098701</c:v>
                </c:pt>
                <c:pt idx="91">
                  <c:v>0.49848969422783002</c:v>
                </c:pt>
                <c:pt idx="92">
                  <c:v>0.50148360028044003</c:v>
                </c:pt>
                <c:pt idx="93">
                  <c:v>0.50446870119131104</c:v>
                </c:pt>
                <c:pt idx="94">
                  <c:v>0.50745377589640295</c:v>
                </c:pt>
                <c:pt idx="95">
                  <c:v>0.507462660047311</c:v>
                </c:pt>
                <c:pt idx="96">
                  <c:v>0.507462686488236</c:v>
                </c:pt>
                <c:pt idx="97">
                  <c:v>0.50746268656692906</c:v>
                </c:pt>
                <c:pt idx="98">
                  <c:v>0.510438877043354</c:v>
                </c:pt>
                <c:pt idx="99">
                  <c:v>0.51342392522929603</c:v>
                </c:pt>
                <c:pt idx="100">
                  <c:v>0.51343280930127799</c:v>
                </c:pt>
                <c:pt idx="101">
                  <c:v>0.51343283574196796</c:v>
                </c:pt>
                <c:pt idx="102">
                  <c:v>0.51343283582066102</c:v>
                </c:pt>
                <c:pt idx="103">
                  <c:v>0.51640902629708496</c:v>
                </c:pt>
                <c:pt idx="104">
                  <c:v>0.51641788400683697</c:v>
                </c:pt>
                <c:pt idx="105">
                  <c:v>0.51939410084525905</c:v>
                </c:pt>
                <c:pt idx="106">
                  <c:v>0.51940295863346797</c:v>
                </c:pt>
                <c:pt idx="107">
                  <c:v>0.51940298499593296</c:v>
                </c:pt>
                <c:pt idx="108">
                  <c:v>0.522379175550583</c:v>
                </c:pt>
                <c:pt idx="109">
                  <c:v>0.52238803326056704</c:v>
                </c:pt>
                <c:pt idx="110">
                  <c:v>0.52238805962279899</c:v>
                </c:pt>
                <c:pt idx="111">
                  <c:v>0.52238805970125801</c:v>
                </c:pt>
                <c:pt idx="112">
                  <c:v>0.52238805970149205</c:v>
                </c:pt>
                <c:pt idx="113">
                  <c:v>0.52536425017768296</c:v>
                </c:pt>
                <c:pt idx="114">
                  <c:v>0.52834929836362399</c:v>
                </c:pt>
                <c:pt idx="115">
                  <c:v>0.53133437291179697</c:v>
                </c:pt>
                <c:pt idx="116">
                  <c:v>0.53134325706223795</c:v>
                </c:pt>
                <c:pt idx="117">
                  <c:v>0.53431947397935198</c:v>
                </c:pt>
                <c:pt idx="118">
                  <c:v>0.53432833176779604</c:v>
                </c:pt>
                <c:pt idx="119">
                  <c:v>0.53432835813026103</c:v>
                </c:pt>
                <c:pt idx="120">
                  <c:v>0.54028073916110197</c:v>
                </c:pt>
                <c:pt idx="121">
                  <c:v>0.54029845458083703</c:v>
                </c:pt>
                <c:pt idx="122">
                  <c:v>0.54029850730530005</c:v>
                </c:pt>
                <c:pt idx="123">
                  <c:v>0.54029850746221797</c:v>
                </c:pt>
                <c:pt idx="124">
                  <c:v>0.54327469793887595</c:v>
                </c:pt>
                <c:pt idx="125">
                  <c:v>0.54328355564862796</c:v>
                </c:pt>
                <c:pt idx="126">
                  <c:v>0.54328358201085902</c:v>
                </c:pt>
                <c:pt idx="127">
                  <c:v>0.54625977256550895</c:v>
                </c:pt>
                <c:pt idx="128">
                  <c:v>0.54626863027549299</c:v>
                </c:pt>
                <c:pt idx="129">
                  <c:v>0.54626865663772495</c:v>
                </c:pt>
                <c:pt idx="130">
                  <c:v>0.54626865671618396</c:v>
                </c:pt>
                <c:pt idx="131">
                  <c:v>0.54924484719260802</c:v>
                </c:pt>
                <c:pt idx="132">
                  <c:v>0.54925370490235903</c:v>
                </c:pt>
                <c:pt idx="133">
                  <c:v>0.552229921740781</c:v>
                </c:pt>
                <c:pt idx="134">
                  <c:v>0.55521497000518105</c:v>
                </c:pt>
                <c:pt idx="135">
                  <c:v>0.55522385407739605</c:v>
                </c:pt>
                <c:pt idx="136">
                  <c:v>0.55522388051808802</c:v>
                </c:pt>
                <c:pt idx="137">
                  <c:v>0.561176261549161</c:v>
                </c:pt>
                <c:pt idx="138">
                  <c:v>0.56417016744508697</c:v>
                </c:pt>
                <c:pt idx="139">
                  <c:v>0.56715526835549102</c:v>
                </c:pt>
                <c:pt idx="140">
                  <c:v>0.56716415258439101</c:v>
                </c:pt>
                <c:pt idx="141">
                  <c:v>0.57014036950173896</c:v>
                </c:pt>
                <c:pt idx="142">
                  <c:v>0.57014922729018402</c:v>
                </c:pt>
                <c:pt idx="143">
                  <c:v>0.57014925365264901</c:v>
                </c:pt>
                <c:pt idx="144">
                  <c:v>0.57312544420730005</c:v>
                </c:pt>
                <c:pt idx="145">
                  <c:v>0.57313430191728398</c:v>
                </c:pt>
                <c:pt idx="146">
                  <c:v>0.57313432827951605</c:v>
                </c:pt>
                <c:pt idx="147">
                  <c:v>0.57313432835797495</c:v>
                </c:pt>
                <c:pt idx="148">
                  <c:v>0.57313432835820799</c:v>
                </c:pt>
                <c:pt idx="149">
                  <c:v>0.57611051883440001</c:v>
                </c:pt>
                <c:pt idx="150">
                  <c:v>0.57909556702034104</c:v>
                </c:pt>
                <c:pt idx="151">
                  <c:v>0.579104451092322</c:v>
                </c:pt>
                <c:pt idx="152">
                  <c:v>0.57910447753301297</c:v>
                </c:pt>
                <c:pt idx="153">
                  <c:v>0.57910447761170503</c:v>
                </c:pt>
                <c:pt idx="154">
                  <c:v>0.58208066808812997</c:v>
                </c:pt>
                <c:pt idx="155">
                  <c:v>0.58208952579788098</c:v>
                </c:pt>
                <c:pt idx="156">
                  <c:v>0.58208955216011304</c:v>
                </c:pt>
                <c:pt idx="157">
                  <c:v>0.58208955223857195</c:v>
                </c:pt>
                <c:pt idx="158">
                  <c:v>0.58208955223880499</c:v>
                </c:pt>
                <c:pt idx="159">
                  <c:v>0.58208955223880599</c:v>
                </c:pt>
                <c:pt idx="160">
                  <c:v>0.58208955223880599</c:v>
                </c:pt>
                <c:pt idx="161">
                  <c:v>0.58506574271499701</c:v>
                </c:pt>
                <c:pt idx="162">
                  <c:v>0.58507460042474702</c:v>
                </c:pt>
                <c:pt idx="163">
                  <c:v>0.58805081726316899</c:v>
                </c:pt>
                <c:pt idx="164">
                  <c:v>0.58805967505137902</c:v>
                </c:pt>
                <c:pt idx="165">
                  <c:v>0.58805970141384301</c:v>
                </c:pt>
                <c:pt idx="166">
                  <c:v>0.58805970149230302</c:v>
                </c:pt>
                <c:pt idx="167">
                  <c:v>0.59103589196872697</c:v>
                </c:pt>
                <c:pt idx="168">
                  <c:v>0.59104474967847798</c:v>
                </c:pt>
                <c:pt idx="169">
                  <c:v>0.59104477604071004</c:v>
                </c:pt>
                <c:pt idx="170">
                  <c:v>0.59104477611916895</c:v>
                </c:pt>
                <c:pt idx="171">
                  <c:v>0.59104477611940198</c:v>
                </c:pt>
                <c:pt idx="172">
                  <c:v>0.59104477611940298</c:v>
                </c:pt>
                <c:pt idx="173">
                  <c:v>0.594020966595594</c:v>
                </c:pt>
                <c:pt idx="174">
                  <c:v>0.59402982430534401</c:v>
                </c:pt>
                <c:pt idx="175">
                  <c:v>0.59700604114376599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numCache>
            </c:numRef>
          </c:val>
          <c:smooth val="0"/>
          <c:extLst>
            <c:ext xmlns:c16="http://schemas.microsoft.com/office/drawing/2014/chart" uri="{C3380CC4-5D6E-409C-BE32-E72D297353CC}">
              <c16:uniqueId val="{00000000-B850-4075-9150-7CC69F459F9C}"/>
            </c:ext>
          </c:extLst>
        </c:ser>
        <c:ser>
          <c:idx val="1"/>
          <c:order val="1"/>
          <c:tx>
            <c:strRef>
              <c:f>'Testing Oishi 400 samples'!$G$19</c:f>
              <c:strCache>
                <c:ptCount val="1"/>
                <c:pt idx="0">
                  <c:v>FRR</c:v>
                </c:pt>
              </c:strCache>
            </c:strRef>
          </c:tx>
          <c:spPr>
            <a:ln w="28575" cap="rnd">
              <a:solidFill>
                <a:schemeClr val="accent2"/>
              </a:solidFill>
              <a:round/>
            </a:ln>
            <a:effectLst/>
          </c:spPr>
          <c:marker>
            <c:symbol val="none"/>
          </c:marker>
          <c:cat>
            <c:numRef>
              <c:f>'Testing Oishi 400 samples'!$E$20:$E$220</c:f>
              <c:numCache>
                <c:formatCode>General</c:formatCode>
                <c:ptCount val="2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numCache>
            </c:numRef>
          </c:cat>
          <c:val>
            <c:numRef>
              <c:f>'Testing Oishi 400 samples'!$G$20:$G$220</c:f>
              <c:numCache>
                <c:formatCode>General</c:formatCode>
                <c:ptCount val="201"/>
                <c:pt idx="0">
                  <c:v>0.17857142857142899</c:v>
                </c:pt>
                <c:pt idx="1">
                  <c:v>0.179102891156463</c:v>
                </c:pt>
                <c:pt idx="2">
                  <c:v>0.17612828241415601</c:v>
                </c:pt>
                <c:pt idx="3">
                  <c:v>0.17314323893575601</c:v>
                </c:pt>
                <c:pt idx="4">
                  <c:v>0.173134354877785</c:v>
                </c:pt>
                <c:pt idx="5">
                  <c:v>0.16718194748475501</c:v>
                </c:pt>
                <c:pt idx="6">
                  <c:v>0.164188041510371</c:v>
                </c:pt>
                <c:pt idx="7">
                  <c:v>0.164179131075924</c:v>
                </c:pt>
                <c:pt idx="8">
                  <c:v>0.16120291408058299</c:v>
                </c:pt>
                <c:pt idx="9">
                  <c:v>0.161194056291907</c:v>
                </c:pt>
                <c:pt idx="10">
                  <c:v>0.15821783945324999</c:v>
                </c:pt>
                <c:pt idx="11">
                  <c:v>0.155232791188849</c:v>
                </c:pt>
                <c:pt idx="12">
                  <c:v>0.155223907116633</c:v>
                </c:pt>
                <c:pt idx="13">
                  <c:v>0.15522388067594201</c:v>
                </c:pt>
                <c:pt idx="14">
                  <c:v>0.15224769012105899</c:v>
                </c:pt>
                <c:pt idx="15">
                  <c:v>0.14926264193488401</c:v>
                </c:pt>
                <c:pt idx="16">
                  <c:v>0.14627756738671099</c:v>
                </c:pt>
                <c:pt idx="17">
                  <c:v>0.140316302283889</c:v>
                </c:pt>
                <c:pt idx="18">
                  <c:v>0.140298560423464</c:v>
                </c:pt>
                <c:pt idx="19">
                  <c:v>0.137322317144117</c:v>
                </c:pt>
                <c:pt idx="20">
                  <c:v>0.137313459277215</c:v>
                </c:pt>
                <c:pt idx="21">
                  <c:v>0.13433724243832501</c:v>
                </c:pt>
                <c:pt idx="22">
                  <c:v>0.13432838465011401</c:v>
                </c:pt>
                <c:pt idx="23">
                  <c:v>0.12837597733526801</c:v>
                </c:pt>
                <c:pt idx="24">
                  <c:v>0.12538207136111701</c:v>
                </c:pt>
                <c:pt idx="25">
                  <c:v>0.119420779974289</c:v>
                </c:pt>
                <c:pt idx="26">
                  <c:v>0.119403038035638</c:v>
                </c:pt>
                <c:pt idx="27">
                  <c:v>0.113450604279868</c:v>
                </c:pt>
                <c:pt idx="28">
                  <c:v>0.113432888703214</c:v>
                </c:pt>
                <c:pt idx="29">
                  <c:v>0.110456645502093</c:v>
                </c:pt>
                <c:pt idx="30">
                  <c:v>0.110447787635423</c:v>
                </c:pt>
                <c:pt idx="31">
                  <c:v>0.110447761272724</c:v>
                </c:pt>
                <c:pt idx="32">
                  <c:v>0.104495380241883</c:v>
                </c:pt>
                <c:pt idx="33">
                  <c:v>0.10150147434595801</c:v>
                </c:pt>
                <c:pt idx="34">
                  <c:v>0.10149256391174399</c:v>
                </c:pt>
                <c:pt idx="35">
                  <c:v>9.8516346916403999E-2</c:v>
                </c:pt>
                <c:pt idx="36">
                  <c:v>9.8507489127727402E-2</c:v>
                </c:pt>
                <c:pt idx="37">
                  <c:v>9.5531272289070601E-2</c:v>
                </c:pt>
                <c:pt idx="38">
                  <c:v>9.5522414500860298E-2</c:v>
                </c:pt>
                <c:pt idx="39">
                  <c:v>9.5522388138395406E-2</c:v>
                </c:pt>
                <c:pt idx="40">
                  <c:v>9.5522388059935695E-2</c:v>
                </c:pt>
                <c:pt idx="41">
                  <c:v>9.5522388059702201E-2</c:v>
                </c:pt>
                <c:pt idx="42">
                  <c:v>9.2546197583511E-2</c:v>
                </c:pt>
                <c:pt idx="43">
                  <c:v>8.9561149397569997E-2</c:v>
                </c:pt>
                <c:pt idx="44">
                  <c:v>8.65760748493975E-2</c:v>
                </c:pt>
                <c:pt idx="45">
                  <c:v>8.3591000222766096E-2</c:v>
                </c:pt>
                <c:pt idx="46">
                  <c:v>7.7629735119710594E-2</c:v>
                </c:pt>
                <c:pt idx="47">
                  <c:v>7.7611993259284903E-2</c:v>
                </c:pt>
                <c:pt idx="48">
                  <c:v>7.1659559503747902E-2</c:v>
                </c:pt>
                <c:pt idx="49">
                  <c:v>7.1641843927094495E-2</c:v>
                </c:pt>
                <c:pt idx="50">
                  <c:v>7.1641791202164004E-2</c:v>
                </c:pt>
                <c:pt idx="51">
                  <c:v>7.1641791045244499E-2</c:v>
                </c:pt>
                <c:pt idx="52">
                  <c:v>7.1641791044777497E-2</c:v>
                </c:pt>
                <c:pt idx="53">
                  <c:v>7.1641791044776096E-2</c:v>
                </c:pt>
                <c:pt idx="54">
                  <c:v>7.1641791044776096E-2</c:v>
                </c:pt>
                <c:pt idx="55">
                  <c:v>6.8665600568585602E-2</c:v>
                </c:pt>
                <c:pt idx="56">
                  <c:v>6.8656742858835093E-2</c:v>
                </c:pt>
                <c:pt idx="57">
                  <c:v>6.8656716496603695E-2</c:v>
                </c:pt>
                <c:pt idx="58">
                  <c:v>6.5680525941954199E-2</c:v>
                </c:pt>
                <c:pt idx="59">
                  <c:v>6.2695477755779605E-2</c:v>
                </c:pt>
                <c:pt idx="60">
                  <c:v>6.2686593683797004E-2</c:v>
                </c:pt>
                <c:pt idx="61">
                  <c:v>5.9710376766916103E-2</c:v>
                </c:pt>
                <c:pt idx="62">
                  <c:v>5.9701518978472999E-2</c:v>
                </c:pt>
                <c:pt idx="63">
                  <c:v>5.97014926160074E-2</c:v>
                </c:pt>
                <c:pt idx="64">
                  <c:v>5.6725302061357202E-2</c:v>
                </c:pt>
                <c:pt idx="65">
                  <c:v>5.6716444351373102E-2</c:v>
                </c:pt>
                <c:pt idx="66">
                  <c:v>5.6716417989141003E-2</c:v>
                </c:pt>
                <c:pt idx="67">
                  <c:v>5.37402274344915E-2</c:v>
                </c:pt>
                <c:pt idx="68">
                  <c:v>5.37313697245074E-2</c:v>
                </c:pt>
                <c:pt idx="69">
                  <c:v>5.0755152886084898E-2</c:v>
                </c:pt>
                <c:pt idx="70">
                  <c:v>5.0746295097875198E-2</c:v>
                </c:pt>
                <c:pt idx="71">
                  <c:v>5.0746268735410299E-2</c:v>
                </c:pt>
                <c:pt idx="72">
                  <c:v>5.0746268656950602E-2</c:v>
                </c:pt>
                <c:pt idx="73">
                  <c:v>5.0746268656717101E-2</c:v>
                </c:pt>
                <c:pt idx="74">
                  <c:v>5.0746268656716401E-2</c:v>
                </c:pt>
                <c:pt idx="75">
                  <c:v>5.0746268656716401E-2</c:v>
                </c:pt>
                <c:pt idx="76">
                  <c:v>5.0746268656716401E-2</c:v>
                </c:pt>
                <c:pt idx="77">
                  <c:v>5.0746268656716401E-2</c:v>
                </c:pt>
                <c:pt idx="78">
                  <c:v>5.0746268656716401E-2</c:v>
                </c:pt>
                <c:pt idx="79">
                  <c:v>5.0746268656716401E-2</c:v>
                </c:pt>
                <c:pt idx="80">
                  <c:v>4.4793887704335497E-2</c:v>
                </c:pt>
                <c:pt idx="81">
                  <c:v>4.4776172284834298E-2</c:v>
                </c:pt>
                <c:pt idx="82">
                  <c:v>4.4776119560371502E-2</c:v>
                </c:pt>
                <c:pt idx="83">
                  <c:v>4.1799928927263003E-2</c:v>
                </c:pt>
                <c:pt idx="84">
                  <c:v>4.1791071217045402E-2</c:v>
                </c:pt>
                <c:pt idx="85">
                  <c:v>4.1791044854812602E-2</c:v>
                </c:pt>
                <c:pt idx="86" formatCode="0.00E+00">
                  <c:v>4.1791044776353599E-2</c:v>
                </c:pt>
                <c:pt idx="87" formatCode="0.00E+00">
                  <c:v>4.1791044776120098E-2</c:v>
                </c:pt>
                <c:pt idx="88" formatCode="0.00E+00">
                  <c:v>4.1791044776119397E-2</c:v>
                </c:pt>
                <c:pt idx="89" formatCode="0.00E+00">
                  <c:v>4.1791044776119397E-2</c:v>
                </c:pt>
                <c:pt idx="90" formatCode="0.00E+00">
                  <c:v>4.1791044776119397E-2</c:v>
                </c:pt>
                <c:pt idx="91" formatCode="0.00E+00">
                  <c:v>3.8814854299928897E-2</c:v>
                </c:pt>
                <c:pt idx="92" formatCode="0.00E+00">
                  <c:v>3.8805996590178402E-2</c:v>
                </c:pt>
                <c:pt idx="93" formatCode="0.00E+00">
                  <c:v>3.5829779751756503E-2</c:v>
                </c:pt>
                <c:pt idx="94" formatCode="0.00E+00">
                  <c:v>3.5820921963546901E-2</c:v>
                </c:pt>
                <c:pt idx="95" formatCode="0.00E+00">
                  <c:v>3.5820895601082002E-2</c:v>
                </c:pt>
                <c:pt idx="96" formatCode="0.00E+00">
                  <c:v>3.5820895522622298E-2</c:v>
                </c:pt>
                <c:pt idx="97" formatCode="0.00E+00">
                  <c:v>3.5820895522388797E-2</c:v>
                </c:pt>
                <c:pt idx="98" formatCode="0.00E+00">
                  <c:v>3.5820895522388103E-2</c:v>
                </c:pt>
                <c:pt idx="99" formatCode="0.00E+00">
                  <c:v>3.5820895522388103E-2</c:v>
                </c:pt>
                <c:pt idx="100" formatCode="0.00E+00">
                  <c:v>3.5820895522388103E-2</c:v>
                </c:pt>
                <c:pt idx="101" formatCode="0.00E+00">
                  <c:v>3.5820895522388103E-2</c:v>
                </c:pt>
                <c:pt idx="102" formatCode="0.00E+00">
                  <c:v>3.5820895522388103E-2</c:v>
                </c:pt>
                <c:pt idx="103" formatCode="0.00E+00">
                  <c:v>3.5820895522388103E-2</c:v>
                </c:pt>
                <c:pt idx="104" formatCode="0.00E+00">
                  <c:v>3.5820895522388103E-2</c:v>
                </c:pt>
                <c:pt idx="105" formatCode="0.00E+00">
                  <c:v>3.5820895522388103E-2</c:v>
                </c:pt>
                <c:pt idx="106" formatCode="0.00E+00">
                  <c:v>3.5820895522388103E-2</c:v>
                </c:pt>
                <c:pt idx="107" formatCode="0.00E+00">
                  <c:v>3.5820895522388103E-2</c:v>
                </c:pt>
                <c:pt idx="108" formatCode="0.00E+00">
                  <c:v>3.5820895522388103E-2</c:v>
                </c:pt>
                <c:pt idx="109" formatCode="0.00E+00">
                  <c:v>3.5820895522388103E-2</c:v>
                </c:pt>
                <c:pt idx="110" formatCode="0.00E+00">
                  <c:v>3.5820895522388103E-2</c:v>
                </c:pt>
                <c:pt idx="111" formatCode="0.00E+00">
                  <c:v>3.5820895522388103E-2</c:v>
                </c:pt>
                <c:pt idx="112" formatCode="0.00E+00">
                  <c:v>3.5820895522388103E-2</c:v>
                </c:pt>
                <c:pt idx="113" formatCode="0.00E+00">
                  <c:v>3.5820895522388103E-2</c:v>
                </c:pt>
                <c:pt idx="114" formatCode="0.00E+00">
                  <c:v>3.5820895522388103E-2</c:v>
                </c:pt>
                <c:pt idx="115" formatCode="0.00E+00">
                  <c:v>3.5820895522388103E-2</c:v>
                </c:pt>
                <c:pt idx="116" formatCode="0.00E+00">
                  <c:v>3.5820895522388103E-2</c:v>
                </c:pt>
                <c:pt idx="117" formatCode="0.00E+00">
                  <c:v>3.5820895522388103E-2</c:v>
                </c:pt>
                <c:pt idx="118" formatCode="0.00E+00">
                  <c:v>3.5820895522388103E-2</c:v>
                </c:pt>
                <c:pt idx="119" formatCode="0.00E+00">
                  <c:v>3.5820895522388103E-2</c:v>
                </c:pt>
                <c:pt idx="120" formatCode="0.00E+00">
                  <c:v>3.5820895522388103E-2</c:v>
                </c:pt>
                <c:pt idx="121" formatCode="0.00E+00">
                  <c:v>3.5820895522388103E-2</c:v>
                </c:pt>
                <c:pt idx="122" formatCode="0.00E+00">
                  <c:v>3.5820895522388103E-2</c:v>
                </c:pt>
                <c:pt idx="123" formatCode="0.00E+00">
                  <c:v>3.5820895522388103E-2</c:v>
                </c:pt>
                <c:pt idx="124" formatCode="0.00E+00">
                  <c:v>3.5820895522388103E-2</c:v>
                </c:pt>
                <c:pt idx="125" formatCode="0.00E+00">
                  <c:v>3.5820895522388103E-2</c:v>
                </c:pt>
                <c:pt idx="126" formatCode="0.00E+00">
                  <c:v>3.5820895522388103E-2</c:v>
                </c:pt>
                <c:pt idx="127" formatCode="0.00E+00">
                  <c:v>3.5820895522388103E-2</c:v>
                </c:pt>
                <c:pt idx="128" formatCode="0.00E+00">
                  <c:v>3.5820895522388103E-2</c:v>
                </c:pt>
                <c:pt idx="129" formatCode="0.00E+00">
                  <c:v>3.5820895522388103E-2</c:v>
                </c:pt>
                <c:pt idx="130" formatCode="0.00E+00">
                  <c:v>3.5820895522388103E-2</c:v>
                </c:pt>
                <c:pt idx="131" formatCode="0.00E+00">
                  <c:v>3.5820895522388103E-2</c:v>
                </c:pt>
                <c:pt idx="132" formatCode="0.00E+00">
                  <c:v>3.5820895522388103E-2</c:v>
                </c:pt>
                <c:pt idx="133" formatCode="0.00E+00">
                  <c:v>3.5820895522388103E-2</c:v>
                </c:pt>
                <c:pt idx="134" formatCode="0.00E+00">
                  <c:v>3.5820895522388103E-2</c:v>
                </c:pt>
                <c:pt idx="135" formatCode="0.00E+00">
                  <c:v>3.5820895522388103E-2</c:v>
                </c:pt>
                <c:pt idx="136" formatCode="0.00E+00">
                  <c:v>3.5820895522388103E-2</c:v>
                </c:pt>
                <c:pt idx="137" formatCode="0.00E+00">
                  <c:v>3.5820895522388103E-2</c:v>
                </c:pt>
                <c:pt idx="138" formatCode="0.00E+00">
                  <c:v>3.5820895522388103E-2</c:v>
                </c:pt>
                <c:pt idx="139" formatCode="0.00E+00">
                  <c:v>3.2844705046197603E-2</c:v>
                </c:pt>
                <c:pt idx="140" formatCode="0.00E+00">
                  <c:v>2.98596568602565E-2</c:v>
                </c:pt>
                <c:pt idx="141" formatCode="0.00E+00">
                  <c:v>2.9850772788274599E-2</c:v>
                </c:pt>
                <c:pt idx="142" formatCode="0.00E+00">
                  <c:v>2.9850746347584198E-2</c:v>
                </c:pt>
                <c:pt idx="143" formatCode="0.00E+00">
                  <c:v>2.3898365316510701E-2</c:v>
                </c:pt>
                <c:pt idx="144" formatCode="0.00E+00">
                  <c:v>2.38806498967753E-2</c:v>
                </c:pt>
                <c:pt idx="145" formatCode="0.00E+00">
                  <c:v>2.09044066961214E-2</c:v>
                </c:pt>
                <c:pt idx="146" formatCode="0.00E+00">
                  <c:v>1.7919358353262301E-2</c:v>
                </c:pt>
                <c:pt idx="147" formatCode="0.00E+00">
                  <c:v>1.7910474280813299E-2</c:v>
                </c:pt>
                <c:pt idx="148" formatCode="0.00E+00">
                  <c:v>1.79104478401215E-2</c:v>
                </c:pt>
                <c:pt idx="149" formatCode="0.00E+00">
                  <c:v>1.7910447761428899E-2</c:v>
                </c:pt>
                <c:pt idx="150" formatCode="0.00E+00">
                  <c:v>1.7910447761194701E-2</c:v>
                </c:pt>
                <c:pt idx="151" formatCode="0.00E+00">
                  <c:v>1.7910447761194E-2</c:v>
                </c:pt>
                <c:pt idx="152" formatCode="0.00E+00">
                  <c:v>1.7910447761194E-2</c:v>
                </c:pt>
                <c:pt idx="153" formatCode="0.00E+00">
                  <c:v>1.49342572850036E-2</c:v>
                </c:pt>
                <c:pt idx="154" formatCode="0.00E+00">
                  <c:v>1.4925399575253E-2</c:v>
                </c:pt>
                <c:pt idx="155" formatCode="0.00E+00">
                  <c:v>1.4925373213021601E-2</c:v>
                </c:pt>
                <c:pt idx="156" formatCode="0.00E+00">
                  <c:v>1.1949182658372101E-2</c:v>
                </c:pt>
                <c:pt idx="157" formatCode="0.00E+00">
                  <c:v>1.1940324948388001E-2</c:v>
                </c:pt>
                <c:pt idx="158" formatCode="0.00E+00">
                  <c:v>1.19402985861559E-2</c:v>
                </c:pt>
                <c:pt idx="159" formatCode="0.00E+00">
                  <c:v>1.19402985076969E-2</c:v>
                </c:pt>
                <c:pt idx="160" formatCode="0.00E+00">
                  <c:v>1.19402985074634E-2</c:v>
                </c:pt>
                <c:pt idx="161" formatCode="0.00E+00">
                  <c:v>1.1940298507462701E-2</c:v>
                </c:pt>
                <c:pt idx="162" formatCode="0.00E+00">
                  <c:v>8.9641080312722107E-3</c:v>
                </c:pt>
                <c:pt idx="163" formatCode="0.00E+00">
                  <c:v>8.9552503215216406E-3</c:v>
                </c:pt>
                <c:pt idx="164" formatCode="0.00E+00">
                  <c:v>8.9552239592902393E-3</c:v>
                </c:pt>
                <c:pt idx="165" formatCode="0.00E+00">
                  <c:v>8.9552238808312205E-3</c:v>
                </c:pt>
                <c:pt idx="166" formatCode="0.00E+00">
                  <c:v>5.9790334044072403E-3</c:v>
                </c:pt>
                <c:pt idx="167" formatCode="0.00E+00">
                  <c:v>2.9939852184654998E-3</c:v>
                </c:pt>
                <c:pt idx="168" formatCode="0.00E+00">
                  <c:v>2.9851011464835302E-3</c:v>
                </c:pt>
                <c:pt idx="169" formatCode="0.00E+00">
                  <c:v>2.98507470579311E-3</c:v>
                </c:pt>
                <c:pt idx="170" formatCode="0.00E+00">
                  <c:v>2.9850746271005801E-3</c:v>
                </c:pt>
                <c:pt idx="171" formatCode="0.00E+00">
                  <c:v>8.8841506758945705E-6</c:v>
                </c:pt>
                <c:pt idx="172" formatCode="0.00E+00">
                  <c:v>2.6440924630638599E-8</c:v>
                </c:pt>
                <c:pt idx="173" formatCode="0.00E+00">
                  <c:v>7.8693228067376799E-11</c:v>
                </c:pt>
                <c:pt idx="174" formatCode="0.00E+00">
                  <c:v>2.3420603591481201E-13</c:v>
                </c:pt>
                <c:pt idx="175" formatCode="0.00E+00">
                  <c:v>6.97041773555988E-16</c:v>
                </c:pt>
                <c:pt idx="176" formatCode="0.00E+00">
                  <c:v>2.0745290879642499E-18</c:v>
                </c:pt>
                <c:pt idx="177" formatCode="0.00E+00">
                  <c:v>6.17419371417931E-21</c:v>
                </c:pt>
                <c:pt idx="178" formatCode="0.00E+00">
                  <c:v>1.8375576530295601E-23</c:v>
                </c:pt>
                <c:pt idx="179" formatCode="0.00E+00">
                  <c:v>5.46892158639749E-26</c:v>
                </c:pt>
                <c:pt idx="180" formatCode="0.00E+00">
                  <c:v>1.6276552340468701E-28</c:v>
                </c:pt>
                <c:pt idx="181" formatCode="0.00E+00">
                  <c:v>4.84421200609188E-31</c:v>
                </c:pt>
                <c:pt idx="182" formatCode="0.00E+00">
                  <c:v>1.44172976371782E-33</c:v>
                </c:pt>
                <c:pt idx="183" formatCode="0.00E+00">
                  <c:v>4.2908623920173303E-36</c:v>
                </c:pt>
                <c:pt idx="184" formatCode="0.00E+00">
                  <c:v>1.2770423785765899E-38</c:v>
                </c:pt>
                <c:pt idx="185" formatCode="0.00E+00">
                  <c:v>3.8007213648112701E-41</c:v>
                </c:pt>
                <c:pt idx="186" formatCode="0.00E+00">
                  <c:v>1.1311670728605E-43</c:v>
                </c:pt>
                <c:pt idx="187" formatCode="0.00E+00">
                  <c:v>3.3665686692276701E-46</c:v>
                </c:pt>
                <c:pt idx="188" formatCode="0.00E+00">
                  <c:v>1.0019549610796601E-48</c:v>
                </c:pt>
                <c:pt idx="189" formatCode="0.00E+00">
                  <c:v>2.9820088127370902E-51</c:v>
                </c:pt>
                <c:pt idx="190" formatCode="0.00E+00">
                  <c:v>8.8750262283842E-54</c:v>
                </c:pt>
                <c:pt idx="191" formatCode="0.00E+00">
                  <c:v>2.6413768536857699E-56</c:v>
                </c:pt>
                <c:pt idx="192" formatCode="0.00E+00">
                  <c:v>7.8612406359695698E-59</c:v>
                </c:pt>
                <c:pt idx="193" formatCode="0.00E+00">
                  <c:v>2.3396549511814199E-61</c:v>
                </c:pt>
                <c:pt idx="194" formatCode="0.00E+00">
                  <c:v>6.9632587832780302E-64</c:v>
                </c:pt>
                <c:pt idx="195" formatCode="0.00E+00">
                  <c:v>2.07239844740418E-66</c:v>
                </c:pt>
                <c:pt idx="196" formatCode="0.00E+00">
                  <c:v>6.1678525220362402E-69</c:v>
                </c:pt>
                <c:pt idx="197" formatCode="0.00E+00">
                  <c:v>1.8356703934631701E-71</c:v>
                </c:pt>
                <c:pt idx="198" formatCode="0.00E+00">
                  <c:v>5.4633047424499003E-74</c:v>
                </c:pt>
                <c:pt idx="199" formatCode="0.00E+00">
                  <c:v>1.6259835543005601E-76</c:v>
                </c:pt>
                <c:pt idx="200" formatCode="0.00E+00">
                  <c:v>4.8392367687516801E-79</c:v>
                </c:pt>
              </c:numCache>
            </c:numRef>
          </c:val>
          <c:smooth val="0"/>
          <c:extLst>
            <c:ext xmlns:c16="http://schemas.microsoft.com/office/drawing/2014/chart" uri="{C3380CC4-5D6E-409C-BE32-E72D297353CC}">
              <c16:uniqueId val="{00000001-B850-4075-9150-7CC69F459F9C}"/>
            </c:ext>
          </c:extLst>
        </c:ser>
        <c:ser>
          <c:idx val="2"/>
          <c:order val="2"/>
          <c:tx>
            <c:strRef>
              <c:f>'Testing Oishi 400 samples'!$H$19</c:f>
              <c:strCache>
                <c:ptCount val="1"/>
                <c:pt idx="0">
                  <c:v>SUM</c:v>
                </c:pt>
              </c:strCache>
            </c:strRef>
          </c:tx>
          <c:spPr>
            <a:ln w="28575" cap="rnd">
              <a:solidFill>
                <a:schemeClr val="accent3"/>
              </a:solidFill>
              <a:round/>
            </a:ln>
            <a:effectLst/>
          </c:spPr>
          <c:marker>
            <c:symbol val="none"/>
          </c:marker>
          <c:cat>
            <c:numRef>
              <c:f>'Testing Oishi 400 samples'!$E$20:$E$220</c:f>
              <c:numCache>
                <c:formatCode>General</c:formatCode>
                <c:ptCount val="2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numCache>
            </c:numRef>
          </c:cat>
          <c:val>
            <c:numRef>
              <c:f>'Testing Oishi 400 samples'!$H$20:$H$220</c:f>
              <c:numCache>
                <c:formatCode>General</c:formatCode>
                <c:ptCount val="201"/>
                <c:pt idx="0">
                  <c:v>0.214285714285714</c:v>
                </c:pt>
                <c:pt idx="1">
                  <c:v>0.313137755102041</c:v>
                </c:pt>
                <c:pt idx="2">
                  <c:v>0.31045576712827999</c:v>
                </c:pt>
                <c:pt idx="3">
                  <c:v>0.31044778502121501</c:v>
                </c:pt>
                <c:pt idx="4">
                  <c:v>0.31342395174113502</c:v>
                </c:pt>
                <c:pt idx="5">
                  <c:v>0.32236138080875298</c:v>
                </c:pt>
                <c:pt idx="6">
                  <c:v>0.33131655172859797</c:v>
                </c:pt>
                <c:pt idx="7">
                  <c:v>0.33134320402300199</c:v>
                </c:pt>
                <c:pt idx="8">
                  <c:v>0.33134328334530699</c:v>
                </c:pt>
                <c:pt idx="9">
                  <c:v>0.34027185500995599</c:v>
                </c:pt>
                <c:pt idx="10">
                  <c:v>0.34029842813991101</c:v>
                </c:pt>
                <c:pt idx="11">
                  <c:v>0.343274697702797</c:v>
                </c:pt>
                <c:pt idx="12">
                  <c:v>0.35221212707649602</c:v>
                </c:pt>
                <c:pt idx="13">
                  <c:v>0.35819110752106098</c:v>
                </c:pt>
                <c:pt idx="14">
                  <c:v>0.36713747353428899</c:v>
                </c:pt>
                <c:pt idx="15">
                  <c:v>0.37014029009980398</c:v>
                </c:pt>
                <c:pt idx="16">
                  <c:v>0.37312541753005901</c:v>
                </c:pt>
                <c:pt idx="17">
                  <c:v>0.376110492314078</c:v>
                </c:pt>
                <c:pt idx="18">
                  <c:v>0.379095566941411</c:v>
                </c:pt>
                <c:pt idx="19">
                  <c:v>0.38208064156827798</c:v>
                </c:pt>
                <c:pt idx="20">
                  <c:v>0.38208952571895299</c:v>
                </c:pt>
                <c:pt idx="21">
                  <c:v>0.38804193311225899</c:v>
                </c:pt>
                <c:pt idx="22">
                  <c:v>0.388059648610453</c:v>
                </c:pt>
                <c:pt idx="23">
                  <c:v>0.38805970133515</c:v>
                </c:pt>
                <c:pt idx="24">
                  <c:v>0.38805970149206898</c:v>
                </c:pt>
                <c:pt idx="25">
                  <c:v>0.382107320540155</c:v>
                </c:pt>
                <c:pt idx="26">
                  <c:v>0.38804198607303603</c:v>
                </c:pt>
                <c:pt idx="27">
                  <c:v>0.38805964876807397</c:v>
                </c:pt>
                <c:pt idx="28">
                  <c:v>0.39103589181180998</c:v>
                </c:pt>
                <c:pt idx="29">
                  <c:v>0.38806855920182098</c:v>
                </c:pt>
                <c:pt idx="30">
                  <c:v>0.388059727854767</c:v>
                </c:pt>
                <c:pt idx="31">
                  <c:v>0.38805970157099601</c:v>
                </c:pt>
                <c:pt idx="32">
                  <c:v>0.38805970149277103</c:v>
                </c:pt>
                <c:pt idx="33">
                  <c:v>0.38508351101634802</c:v>
                </c:pt>
                <c:pt idx="34">
                  <c:v>0.38805084378278698</c:v>
                </c:pt>
                <c:pt idx="35">
                  <c:v>0.391035865606496</c:v>
                </c:pt>
                <c:pt idx="36">
                  <c:v>0.391044749600019</c:v>
                </c:pt>
                <c:pt idx="37">
                  <c:v>0.39104477604047599</c:v>
                </c:pt>
                <c:pt idx="38">
                  <c:v>0.40294953802393002</c:v>
                </c:pt>
                <c:pt idx="39">
                  <c:v>0.40893734981554702</c:v>
                </c:pt>
                <c:pt idx="40">
                  <c:v>0.41193136116016499</c:v>
                </c:pt>
                <c:pt idx="41">
                  <c:v>0.41491646238440499</c:v>
                </c:pt>
                <c:pt idx="42">
                  <c:v>0.41790153709042999</c:v>
                </c:pt>
                <c:pt idx="43">
                  <c:v>0.420886611717531</c:v>
                </c:pt>
                <c:pt idx="44">
                  <c:v>0.42089549586820701</c:v>
                </c:pt>
                <c:pt idx="45">
                  <c:v>0.417919331832941</c:v>
                </c:pt>
                <c:pt idx="46">
                  <c:v>0.411958093249503</c:v>
                </c:pt>
                <c:pt idx="47">
                  <c:v>0.41491654194419503</c:v>
                </c:pt>
                <c:pt idx="48">
                  <c:v>0.414925346851024</c:v>
                </c:pt>
                <c:pt idx="49">
                  <c:v>0.41790156353229502</c:v>
                </c:pt>
                <c:pt idx="50">
                  <c:v>0.42088661179622699</c:v>
                </c:pt>
                <c:pt idx="51">
                  <c:v>0.43280025777320302</c:v>
                </c:pt>
                <c:pt idx="52">
                  <c:v>0.435811905529087</c:v>
                </c:pt>
                <c:pt idx="53">
                  <c:v>0.438797059242646</c:v>
                </c:pt>
                <c:pt idx="54">
                  <c:v>0.44773451505727002</c:v>
                </c:pt>
                <c:pt idx="55">
                  <c:v>0.45073730510433702</c:v>
                </c:pt>
                <c:pt idx="56">
                  <c:v>0.45669862293185798</c:v>
                </c:pt>
                <c:pt idx="57">
                  <c:v>0.459692555425392</c:v>
                </c:pt>
                <c:pt idx="58">
                  <c:v>0.45672527546257602</c:v>
                </c:pt>
                <c:pt idx="59">
                  <c:v>0.45671644427220998</c:v>
                </c:pt>
                <c:pt idx="60">
                  <c:v>0.46266879894128599</c:v>
                </c:pt>
                <c:pt idx="61">
                  <c:v>0.46566270475875399</c:v>
                </c:pt>
                <c:pt idx="62">
                  <c:v>0.468647805668925</c:v>
                </c:pt>
                <c:pt idx="63">
                  <c:v>0.47163288037401502</c:v>
                </c:pt>
                <c:pt idx="64">
                  <c:v>0.48057033595349402</c:v>
                </c:pt>
                <c:pt idx="65">
                  <c:v>0.48654931647605199</c:v>
                </c:pt>
                <c:pt idx="66">
                  <c:v>0.48954330153713099</c:v>
                </c:pt>
                <c:pt idx="67">
                  <c:v>0.49252840268314602</c:v>
                </c:pt>
                <c:pt idx="68">
                  <c:v>0.49551347738893797</c:v>
                </c:pt>
                <c:pt idx="69">
                  <c:v>0.49849855201603899</c:v>
                </c:pt>
                <c:pt idx="70">
                  <c:v>0.50148362664290502</c:v>
                </c:pt>
                <c:pt idx="71">
                  <c:v>0.50446870126977095</c:v>
                </c:pt>
                <c:pt idx="72">
                  <c:v>0.50447758542044596</c:v>
                </c:pt>
                <c:pt idx="73">
                  <c:v>0.50745380233756099</c:v>
                </c:pt>
                <c:pt idx="74">
                  <c:v>0.51043885060219496</c:v>
                </c:pt>
                <c:pt idx="75">
                  <c:v>0.51342392515060198</c:v>
                </c:pt>
                <c:pt idx="76">
                  <c:v>0.51640899977723398</c:v>
                </c:pt>
                <c:pt idx="77">
                  <c:v>0.51939407440409902</c:v>
                </c:pt>
                <c:pt idx="78">
                  <c:v>0.52237914903096505</c:v>
                </c:pt>
                <c:pt idx="79">
                  <c:v>0.52536422365782998</c:v>
                </c:pt>
                <c:pt idx="80">
                  <c:v>0.52239691733231497</c:v>
                </c:pt>
                <c:pt idx="81">
                  <c:v>0.52238808606348897</c:v>
                </c:pt>
                <c:pt idx="82">
                  <c:v>0.52238805977995095</c:v>
                </c:pt>
                <c:pt idx="83">
                  <c:v>0.52238805970172597</c:v>
                </c:pt>
                <c:pt idx="84">
                  <c:v>0.52834044065387398</c:v>
                </c:pt>
                <c:pt idx="85">
                  <c:v>0.528358156073375</c:v>
                </c:pt>
                <c:pt idx="86">
                  <c:v>0.52835820879783801</c:v>
                </c:pt>
                <c:pt idx="87">
                  <c:v>0.52835820895475605</c:v>
                </c:pt>
                <c:pt idx="88">
                  <c:v>0.52835820895522301</c:v>
                </c:pt>
                <c:pt idx="89">
                  <c:v>0.53431058990760505</c:v>
                </c:pt>
                <c:pt idx="90">
                  <c:v>0.53432830532710596</c:v>
                </c:pt>
                <c:pt idx="91">
                  <c:v>0.537304548527759</c:v>
                </c:pt>
                <c:pt idx="92">
                  <c:v>0.54028959687061795</c:v>
                </c:pt>
                <c:pt idx="93">
                  <c:v>0.54029848094306698</c:v>
                </c:pt>
                <c:pt idx="94">
                  <c:v>0.54327469785994997</c:v>
                </c:pt>
                <c:pt idx="95">
                  <c:v>0.54328355564839304</c:v>
                </c:pt>
                <c:pt idx="96">
                  <c:v>0.54328358201085802</c:v>
                </c:pt>
                <c:pt idx="97">
                  <c:v>0.54328358208931804</c:v>
                </c:pt>
                <c:pt idx="98">
                  <c:v>0.54625977256574199</c:v>
                </c:pt>
                <c:pt idx="99">
                  <c:v>0.54924482075168402</c:v>
                </c:pt>
                <c:pt idx="100">
                  <c:v>0.54925370482366598</c:v>
                </c:pt>
                <c:pt idx="101">
                  <c:v>0.54925373126435595</c:v>
                </c:pt>
                <c:pt idx="102">
                  <c:v>0.549253731343049</c:v>
                </c:pt>
                <c:pt idx="103">
                  <c:v>0.55222992181947295</c:v>
                </c:pt>
                <c:pt idx="104">
                  <c:v>0.55223877952922495</c:v>
                </c:pt>
                <c:pt idx="105">
                  <c:v>0.55521499636764704</c:v>
                </c:pt>
                <c:pt idx="106">
                  <c:v>0.55522385415585596</c:v>
                </c:pt>
                <c:pt idx="107">
                  <c:v>0.55522388051832094</c:v>
                </c:pt>
                <c:pt idx="108">
                  <c:v>0.55820007107297098</c:v>
                </c:pt>
                <c:pt idx="109">
                  <c:v>0.55820892878295503</c:v>
                </c:pt>
                <c:pt idx="110">
                  <c:v>0.55820895514518698</c:v>
                </c:pt>
                <c:pt idx="111">
                  <c:v>0.558208955223646</c:v>
                </c:pt>
                <c:pt idx="112">
                  <c:v>0.55820895522388003</c:v>
                </c:pt>
                <c:pt idx="113">
                  <c:v>0.56118514570007105</c:v>
                </c:pt>
                <c:pt idx="114">
                  <c:v>0.56417019388601197</c:v>
                </c:pt>
                <c:pt idx="115">
                  <c:v>0.56715526843418496</c:v>
                </c:pt>
                <c:pt idx="116">
                  <c:v>0.56716415258462605</c:v>
                </c:pt>
                <c:pt idx="117">
                  <c:v>0.57014036950173996</c:v>
                </c:pt>
                <c:pt idx="118">
                  <c:v>0.57014922729018402</c:v>
                </c:pt>
                <c:pt idx="119">
                  <c:v>0.57014925365264901</c:v>
                </c:pt>
                <c:pt idx="120">
                  <c:v>0.57610163468348996</c:v>
                </c:pt>
                <c:pt idx="121">
                  <c:v>0.57611935010322501</c:v>
                </c:pt>
                <c:pt idx="122">
                  <c:v>0.57611940282768803</c:v>
                </c:pt>
                <c:pt idx="123">
                  <c:v>0.57611940298460595</c:v>
                </c:pt>
                <c:pt idx="124">
                  <c:v>0.57909559346126405</c:v>
                </c:pt>
                <c:pt idx="125">
                  <c:v>0.57910445117101605</c:v>
                </c:pt>
                <c:pt idx="126">
                  <c:v>0.57910447753324701</c:v>
                </c:pt>
                <c:pt idx="127">
                  <c:v>0.58208066808789705</c:v>
                </c:pt>
                <c:pt idx="128">
                  <c:v>0.58208952579788098</c:v>
                </c:pt>
                <c:pt idx="129">
                  <c:v>0.58208955216011304</c:v>
                </c:pt>
                <c:pt idx="130">
                  <c:v>0.58208955223857195</c:v>
                </c:pt>
                <c:pt idx="131">
                  <c:v>0.58506574271499601</c:v>
                </c:pt>
                <c:pt idx="132">
                  <c:v>0.58507460042474702</c:v>
                </c:pt>
                <c:pt idx="133">
                  <c:v>0.58805081726316899</c:v>
                </c:pt>
                <c:pt idx="134">
                  <c:v>0.59103586552756904</c:v>
                </c:pt>
                <c:pt idx="135">
                  <c:v>0.59104474959978504</c:v>
                </c:pt>
                <c:pt idx="136">
                  <c:v>0.59104477604047601</c:v>
                </c:pt>
                <c:pt idx="137">
                  <c:v>0.59699715707154899</c:v>
                </c:pt>
                <c:pt idx="138">
                  <c:v>0.59999106296747495</c:v>
                </c:pt>
                <c:pt idx="139">
                  <c:v>0.59999997340168898</c:v>
                </c:pt>
                <c:pt idx="140">
                  <c:v>0.59702380944464795</c:v>
                </c:pt>
                <c:pt idx="141">
                  <c:v>0.59999114229001405</c:v>
                </c:pt>
                <c:pt idx="142">
                  <c:v>0.59999997363776802</c:v>
                </c:pt>
                <c:pt idx="143">
                  <c:v>0.59404761896916003</c:v>
                </c:pt>
                <c:pt idx="144">
                  <c:v>0.59700609410407501</c:v>
                </c:pt>
                <c:pt idx="145">
                  <c:v>0.59403870861340502</c:v>
                </c:pt>
                <c:pt idx="146">
                  <c:v>0.59105368663277802</c:v>
                </c:pt>
                <c:pt idx="147">
                  <c:v>0.591044802638788</c:v>
                </c:pt>
                <c:pt idx="148">
                  <c:v>0.59104477619832996</c:v>
                </c:pt>
                <c:pt idx="149">
                  <c:v>0.59402096659582804</c:v>
                </c:pt>
                <c:pt idx="150">
                  <c:v>0.59700601478153503</c:v>
                </c:pt>
                <c:pt idx="151">
                  <c:v>0.597014898853516</c:v>
                </c:pt>
                <c:pt idx="152">
                  <c:v>0.59701492529420697</c:v>
                </c:pt>
                <c:pt idx="153">
                  <c:v>0.594038734896709</c:v>
                </c:pt>
                <c:pt idx="154">
                  <c:v>0.59700606766338304</c:v>
                </c:pt>
                <c:pt idx="155">
                  <c:v>0.59701489901090299</c:v>
                </c:pt>
                <c:pt idx="156">
                  <c:v>0.59403873481848501</c:v>
                </c:pt>
                <c:pt idx="157">
                  <c:v>0.59402987718695999</c:v>
                </c:pt>
                <c:pt idx="158">
                  <c:v>0.59402985082496096</c:v>
                </c:pt>
                <c:pt idx="159">
                  <c:v>0.59402985074650305</c:v>
                </c:pt>
                <c:pt idx="160">
                  <c:v>0.59402985074626902</c:v>
                </c:pt>
                <c:pt idx="161">
                  <c:v>0.59700604122245904</c:v>
                </c:pt>
                <c:pt idx="162">
                  <c:v>0.59403870845601903</c:v>
                </c:pt>
                <c:pt idx="163">
                  <c:v>0.59700606758469099</c:v>
                </c:pt>
                <c:pt idx="164">
                  <c:v>0.59701489901066895</c:v>
                </c:pt>
                <c:pt idx="165">
                  <c:v>0.59701492529467504</c:v>
                </c:pt>
                <c:pt idx="166">
                  <c:v>0.59403873489671</c:v>
                </c:pt>
                <c:pt idx="167">
                  <c:v>0.59402987718719302</c:v>
                </c:pt>
                <c:pt idx="168">
                  <c:v>0.59402985082496196</c:v>
                </c:pt>
                <c:pt idx="169">
                  <c:v>0.59402985074650305</c:v>
                </c:pt>
                <c:pt idx="170">
                  <c:v>0.59402985074627002</c:v>
                </c:pt>
                <c:pt idx="171">
                  <c:v>0.591053660270078</c:v>
                </c:pt>
                <c:pt idx="172">
                  <c:v>0.59104480256032799</c:v>
                </c:pt>
                <c:pt idx="173">
                  <c:v>0.59402096667428705</c:v>
                </c:pt>
                <c:pt idx="174">
                  <c:v>0.59402982430557805</c:v>
                </c:pt>
                <c:pt idx="175">
                  <c:v>0.59700604114376699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numCache>
            </c:numRef>
          </c:val>
          <c:smooth val="0"/>
          <c:extLst>
            <c:ext xmlns:c16="http://schemas.microsoft.com/office/drawing/2014/chart" uri="{C3380CC4-5D6E-409C-BE32-E72D297353CC}">
              <c16:uniqueId val="{00000002-B850-4075-9150-7CC69F459F9C}"/>
            </c:ext>
          </c:extLst>
        </c:ser>
        <c:dLbls>
          <c:showLegendKey val="0"/>
          <c:showVal val="0"/>
          <c:showCatName val="0"/>
          <c:showSerName val="0"/>
          <c:showPercent val="0"/>
          <c:showBubbleSize val="0"/>
        </c:dLbls>
        <c:smooth val="0"/>
        <c:axId val="-528703376"/>
        <c:axId val="-528690320"/>
      </c:lineChart>
      <c:catAx>
        <c:axId val="-52870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90320"/>
        <c:crosses val="autoZero"/>
        <c:auto val="1"/>
        <c:lblAlgn val="ctr"/>
        <c:lblOffset val="100"/>
        <c:noMultiLvlLbl val="0"/>
      </c:catAx>
      <c:valAx>
        <c:axId val="-52869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703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for net init by fixed-weight</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1586834344791293E-2"/>
          <c:y val="4.9559852440295697E-2"/>
          <c:w val="0.92768800603159307"/>
          <c:h val="0.7657676520562513"/>
        </c:manualLayout>
      </c:layout>
      <c:lineChart>
        <c:grouping val="standard"/>
        <c:varyColors val="0"/>
        <c:ser>
          <c:idx val="0"/>
          <c:order val="0"/>
          <c:tx>
            <c:strRef>
              <c:f>'Testing Oishi 400 samples'!$F$19</c:f>
              <c:strCache>
                <c:ptCount val="1"/>
                <c:pt idx="0">
                  <c:v>FAR</c:v>
                </c:pt>
              </c:strCache>
            </c:strRef>
          </c:tx>
          <c:spPr>
            <a:ln w="28575" cap="rnd">
              <a:solidFill>
                <a:schemeClr val="accent1"/>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samples'!$F$20:$F$520</c:f>
              <c:numCache>
                <c:formatCode>General</c:formatCode>
                <c:ptCount val="501"/>
                <c:pt idx="0">
                  <c:v>3.5714285714285698E-2</c:v>
                </c:pt>
                <c:pt idx="1">
                  <c:v>0.13403486394557801</c:v>
                </c:pt>
                <c:pt idx="2">
                  <c:v>0.13432748471412401</c:v>
                </c:pt>
                <c:pt idx="3">
                  <c:v>0.137304546085459</c:v>
                </c:pt>
                <c:pt idx="4">
                  <c:v>0.14028959686334999</c:v>
                </c:pt>
                <c:pt idx="5">
                  <c:v>0.155179433323998</c:v>
                </c:pt>
                <c:pt idx="6">
                  <c:v>0.167128510218226</c:v>
                </c:pt>
                <c:pt idx="7">
                  <c:v>0.167164072947078</c:v>
                </c:pt>
                <c:pt idx="8">
                  <c:v>0.17014036926472301</c:v>
                </c:pt>
                <c:pt idx="9">
                  <c:v>0.17907779871804999</c:v>
                </c:pt>
                <c:pt idx="10">
                  <c:v>0.18208058868666099</c:v>
                </c:pt>
                <c:pt idx="11">
                  <c:v>0.188041906513948</c:v>
                </c:pt>
                <c:pt idx="12">
                  <c:v>0.19698821995986299</c:v>
                </c:pt>
                <c:pt idx="13">
                  <c:v>0.202967226845119</c:v>
                </c:pt>
                <c:pt idx="14">
                  <c:v>0.21488978341323001</c:v>
                </c:pt>
                <c:pt idx="15">
                  <c:v>0.22087764816492</c:v>
                </c:pt>
                <c:pt idx="16">
                  <c:v>0.22684785014334799</c:v>
                </c:pt>
                <c:pt idx="17">
                  <c:v>0.235794190030189</c:v>
                </c:pt>
                <c:pt idx="18">
                  <c:v>0.238797006517947</c:v>
                </c:pt>
                <c:pt idx="19">
                  <c:v>0.24475832442416101</c:v>
                </c:pt>
                <c:pt idx="20">
                  <c:v>0.24477606644173899</c:v>
                </c:pt>
                <c:pt idx="21">
                  <c:v>0.25370469067393397</c:v>
                </c:pt>
                <c:pt idx="22">
                  <c:v>0.25373126396033902</c:v>
                </c:pt>
                <c:pt idx="23">
                  <c:v>0.25968372399988199</c:v>
                </c:pt>
                <c:pt idx="24">
                  <c:v>0.26267763013095202</c:v>
                </c:pt>
                <c:pt idx="25">
                  <c:v>0.26268654056586599</c:v>
                </c:pt>
                <c:pt idx="26">
                  <c:v>0.26863894803739802</c:v>
                </c:pt>
                <c:pt idx="27">
                  <c:v>0.274609044488207</c:v>
                </c:pt>
                <c:pt idx="28">
                  <c:v>0.27760300310859598</c:v>
                </c:pt>
                <c:pt idx="29">
                  <c:v>0.27761191369972799</c:v>
                </c:pt>
                <c:pt idx="30">
                  <c:v>0.27761194021934399</c:v>
                </c:pt>
                <c:pt idx="31">
                  <c:v>0.27761194029827202</c:v>
                </c:pt>
                <c:pt idx="32">
                  <c:v>0.28356432125088799</c:v>
                </c:pt>
                <c:pt idx="33">
                  <c:v>0.28358203667039</c:v>
                </c:pt>
                <c:pt idx="34">
                  <c:v>0.28655827987104299</c:v>
                </c:pt>
                <c:pt idx="35">
                  <c:v>0.29251951869009202</c:v>
                </c:pt>
                <c:pt idx="36">
                  <c:v>0.292537260472292</c:v>
                </c:pt>
                <c:pt idx="37">
                  <c:v>0.295513503751406</c:v>
                </c:pt>
                <c:pt idx="38">
                  <c:v>0.30742712352307</c:v>
                </c:pt>
                <c:pt idx="39">
                  <c:v>0.31341496167715199</c:v>
                </c:pt>
                <c:pt idx="40">
                  <c:v>0.31640897310022997</c:v>
                </c:pt>
                <c:pt idx="41">
                  <c:v>0.31939407432470301</c:v>
                </c:pt>
                <c:pt idx="42">
                  <c:v>0.32535533950691897</c:v>
                </c:pt>
                <c:pt idx="43">
                  <c:v>0.33132546231996102</c:v>
                </c:pt>
                <c:pt idx="44">
                  <c:v>0.33431942101880902</c:v>
                </c:pt>
                <c:pt idx="45">
                  <c:v>0.334328331610175</c:v>
                </c:pt>
                <c:pt idx="46">
                  <c:v>0.334328358129792</c:v>
                </c:pt>
                <c:pt idx="47">
                  <c:v>0.33730454868491</c:v>
                </c:pt>
                <c:pt idx="48">
                  <c:v>0.34326578734727697</c:v>
                </c:pt>
                <c:pt idx="49">
                  <c:v>0.34625971960520002</c:v>
                </c:pt>
                <c:pt idx="50">
                  <c:v>0.34924482059406298</c:v>
                </c:pt>
                <c:pt idx="51">
                  <c:v>0.36115846672795898</c:v>
                </c:pt>
                <c:pt idx="52">
                  <c:v>0.36417011448430903</c:v>
                </c:pt>
                <c:pt idx="53">
                  <c:v>0.36715526819786998</c:v>
                </c:pt>
                <c:pt idx="54">
                  <c:v>0.376092724012494</c:v>
                </c:pt>
                <c:pt idx="55">
                  <c:v>0.38207170453575101</c:v>
                </c:pt>
                <c:pt idx="56">
                  <c:v>0.38804188007302298</c:v>
                </c:pt>
                <c:pt idx="57">
                  <c:v>0.39103583892878901</c:v>
                </c:pt>
                <c:pt idx="58">
                  <c:v>0.39104474952062102</c:v>
                </c:pt>
                <c:pt idx="59">
                  <c:v>0.39402096651642998</c:v>
                </c:pt>
                <c:pt idx="60">
                  <c:v>0.39998220525748901</c:v>
                </c:pt>
                <c:pt idx="61">
                  <c:v>0.405952327991838</c:v>
                </c:pt>
                <c:pt idx="62">
                  <c:v>0.40894628669045202</c:v>
                </c:pt>
                <c:pt idx="63">
                  <c:v>0.41193138775800697</c:v>
                </c:pt>
                <c:pt idx="64">
                  <c:v>0.42384503389213701</c:v>
                </c:pt>
                <c:pt idx="65">
                  <c:v>0.42983287212467902</c:v>
                </c:pt>
                <c:pt idx="66">
                  <c:v>0.43282688354798998</c:v>
                </c:pt>
                <c:pt idx="67">
                  <c:v>0.43878817524865499</c:v>
                </c:pt>
                <c:pt idx="68">
                  <c:v>0.44178210766443099</c:v>
                </c:pt>
                <c:pt idx="69">
                  <c:v>0.44774339912995398</c:v>
                </c:pt>
                <c:pt idx="70">
                  <c:v>0.45073733154502998</c:v>
                </c:pt>
                <c:pt idx="71">
                  <c:v>0.45372243253436001</c:v>
                </c:pt>
                <c:pt idx="72">
                  <c:v>0.45373131676349499</c:v>
                </c:pt>
                <c:pt idx="73">
                  <c:v>0.45670753368084399</c:v>
                </c:pt>
                <c:pt idx="74">
                  <c:v>0.45969258194547902</c:v>
                </c:pt>
                <c:pt idx="75">
                  <c:v>0.46267765649388498</c:v>
                </c:pt>
                <c:pt idx="76">
                  <c:v>0.46566273112051798</c:v>
                </c:pt>
                <c:pt idx="77">
                  <c:v>0.46864780574738302</c:v>
                </c:pt>
                <c:pt idx="78">
                  <c:v>0.471632880374248</c:v>
                </c:pt>
                <c:pt idx="79">
                  <c:v>0.47461795500111398</c:v>
                </c:pt>
                <c:pt idx="80">
                  <c:v>0.47760302962798001</c:v>
                </c:pt>
                <c:pt idx="81">
                  <c:v>0.47761191377865497</c:v>
                </c:pt>
                <c:pt idx="82">
                  <c:v>0.47761194021957898</c:v>
                </c:pt>
                <c:pt idx="83">
                  <c:v>0.480588130774463</c:v>
                </c:pt>
                <c:pt idx="84">
                  <c:v>0.48654936943682903</c:v>
                </c:pt>
                <c:pt idx="85">
                  <c:v>0.486567111218562</c:v>
                </c:pt>
                <c:pt idx="86">
                  <c:v>0.48656716402148398</c:v>
                </c:pt>
                <c:pt idx="87">
                  <c:v>0.48656716417863499</c:v>
                </c:pt>
                <c:pt idx="88">
                  <c:v>0.48656716417910301</c:v>
                </c:pt>
                <c:pt idx="89">
                  <c:v>0.49251954513148599</c:v>
                </c:pt>
                <c:pt idx="90">
                  <c:v>0.49253726055098701</c:v>
                </c:pt>
                <c:pt idx="91">
                  <c:v>0.49848969422783002</c:v>
                </c:pt>
                <c:pt idx="92">
                  <c:v>0.50148360028044003</c:v>
                </c:pt>
                <c:pt idx="93">
                  <c:v>0.50446870119131104</c:v>
                </c:pt>
                <c:pt idx="94">
                  <c:v>0.50745377589640295</c:v>
                </c:pt>
                <c:pt idx="95">
                  <c:v>0.507462660047311</c:v>
                </c:pt>
                <c:pt idx="96">
                  <c:v>0.507462686488236</c:v>
                </c:pt>
                <c:pt idx="97">
                  <c:v>0.50746268656692906</c:v>
                </c:pt>
                <c:pt idx="98">
                  <c:v>0.510438877043354</c:v>
                </c:pt>
                <c:pt idx="99">
                  <c:v>0.51342392522929603</c:v>
                </c:pt>
                <c:pt idx="100">
                  <c:v>0.51343280930127799</c:v>
                </c:pt>
                <c:pt idx="101">
                  <c:v>0.51343283574196796</c:v>
                </c:pt>
                <c:pt idx="102">
                  <c:v>0.51343283582066102</c:v>
                </c:pt>
                <c:pt idx="103">
                  <c:v>0.51640902629708496</c:v>
                </c:pt>
                <c:pt idx="104">
                  <c:v>0.51641788400683697</c:v>
                </c:pt>
                <c:pt idx="105">
                  <c:v>0.51939410084525905</c:v>
                </c:pt>
                <c:pt idx="106">
                  <c:v>0.51940295863346797</c:v>
                </c:pt>
                <c:pt idx="107">
                  <c:v>0.51940298499593296</c:v>
                </c:pt>
                <c:pt idx="108">
                  <c:v>0.522379175550583</c:v>
                </c:pt>
                <c:pt idx="109">
                  <c:v>0.52238803326056704</c:v>
                </c:pt>
                <c:pt idx="110">
                  <c:v>0.52238805962279899</c:v>
                </c:pt>
                <c:pt idx="111">
                  <c:v>0.52238805970125801</c:v>
                </c:pt>
                <c:pt idx="112">
                  <c:v>0.52238805970149205</c:v>
                </c:pt>
                <c:pt idx="113">
                  <c:v>0.52536425017768296</c:v>
                </c:pt>
                <c:pt idx="114">
                  <c:v>0.52834929836362399</c:v>
                </c:pt>
                <c:pt idx="115">
                  <c:v>0.53133437291179697</c:v>
                </c:pt>
                <c:pt idx="116">
                  <c:v>0.53134325706223795</c:v>
                </c:pt>
                <c:pt idx="117">
                  <c:v>0.53431947397935198</c:v>
                </c:pt>
                <c:pt idx="118">
                  <c:v>0.53432833176779604</c:v>
                </c:pt>
                <c:pt idx="119">
                  <c:v>0.53432835813026103</c:v>
                </c:pt>
                <c:pt idx="120">
                  <c:v>0.54028073916110197</c:v>
                </c:pt>
                <c:pt idx="121">
                  <c:v>0.54029845458083703</c:v>
                </c:pt>
                <c:pt idx="122">
                  <c:v>0.54029850730530005</c:v>
                </c:pt>
                <c:pt idx="123">
                  <c:v>0.54029850746221797</c:v>
                </c:pt>
                <c:pt idx="124">
                  <c:v>0.54327469793887595</c:v>
                </c:pt>
                <c:pt idx="125">
                  <c:v>0.54328355564862796</c:v>
                </c:pt>
                <c:pt idx="126">
                  <c:v>0.54328358201085902</c:v>
                </c:pt>
                <c:pt idx="127">
                  <c:v>0.54625977256550895</c:v>
                </c:pt>
                <c:pt idx="128">
                  <c:v>0.54626863027549299</c:v>
                </c:pt>
                <c:pt idx="129">
                  <c:v>0.54626865663772495</c:v>
                </c:pt>
                <c:pt idx="130">
                  <c:v>0.54626865671618396</c:v>
                </c:pt>
                <c:pt idx="131">
                  <c:v>0.54924484719260802</c:v>
                </c:pt>
                <c:pt idx="132">
                  <c:v>0.54925370490235903</c:v>
                </c:pt>
                <c:pt idx="133">
                  <c:v>0.552229921740781</c:v>
                </c:pt>
                <c:pt idx="134">
                  <c:v>0.55521497000518105</c:v>
                </c:pt>
                <c:pt idx="135">
                  <c:v>0.55522385407739605</c:v>
                </c:pt>
                <c:pt idx="136">
                  <c:v>0.55522388051808802</c:v>
                </c:pt>
                <c:pt idx="137">
                  <c:v>0.561176261549161</c:v>
                </c:pt>
                <c:pt idx="138">
                  <c:v>0.56417016744508697</c:v>
                </c:pt>
                <c:pt idx="139">
                  <c:v>0.56715526835549102</c:v>
                </c:pt>
                <c:pt idx="140">
                  <c:v>0.56716415258439101</c:v>
                </c:pt>
                <c:pt idx="141">
                  <c:v>0.57014036950173896</c:v>
                </c:pt>
                <c:pt idx="142">
                  <c:v>0.57014922729018402</c:v>
                </c:pt>
                <c:pt idx="143">
                  <c:v>0.57014925365264901</c:v>
                </c:pt>
                <c:pt idx="144">
                  <c:v>0.57312544420730005</c:v>
                </c:pt>
                <c:pt idx="145">
                  <c:v>0.57313430191728398</c:v>
                </c:pt>
                <c:pt idx="146">
                  <c:v>0.57313432827951605</c:v>
                </c:pt>
                <c:pt idx="147">
                  <c:v>0.57313432835797495</c:v>
                </c:pt>
                <c:pt idx="148">
                  <c:v>0.57313432835820799</c:v>
                </c:pt>
                <c:pt idx="149">
                  <c:v>0.57611051883440001</c:v>
                </c:pt>
                <c:pt idx="150">
                  <c:v>0.57909556702034104</c:v>
                </c:pt>
                <c:pt idx="151">
                  <c:v>0.579104451092322</c:v>
                </c:pt>
                <c:pt idx="152">
                  <c:v>0.57910447753301297</c:v>
                </c:pt>
                <c:pt idx="153">
                  <c:v>0.57910447761170503</c:v>
                </c:pt>
                <c:pt idx="154">
                  <c:v>0.58208066808812997</c:v>
                </c:pt>
                <c:pt idx="155">
                  <c:v>0.58208952579788098</c:v>
                </c:pt>
                <c:pt idx="156">
                  <c:v>0.58208955216011304</c:v>
                </c:pt>
                <c:pt idx="157">
                  <c:v>0.58208955223857195</c:v>
                </c:pt>
                <c:pt idx="158">
                  <c:v>0.58208955223880499</c:v>
                </c:pt>
                <c:pt idx="159">
                  <c:v>0.58208955223880599</c:v>
                </c:pt>
                <c:pt idx="160">
                  <c:v>0.58208955223880599</c:v>
                </c:pt>
                <c:pt idx="161">
                  <c:v>0.58506574271499701</c:v>
                </c:pt>
                <c:pt idx="162">
                  <c:v>0.58507460042474702</c:v>
                </c:pt>
                <c:pt idx="163">
                  <c:v>0.58805081726316899</c:v>
                </c:pt>
                <c:pt idx="164">
                  <c:v>0.58805967505137902</c:v>
                </c:pt>
                <c:pt idx="165">
                  <c:v>0.58805970141384301</c:v>
                </c:pt>
                <c:pt idx="166">
                  <c:v>0.58805970149230302</c:v>
                </c:pt>
                <c:pt idx="167">
                  <c:v>0.59103589196872697</c:v>
                </c:pt>
                <c:pt idx="168">
                  <c:v>0.59104474967847798</c:v>
                </c:pt>
                <c:pt idx="169">
                  <c:v>0.59104477604071004</c:v>
                </c:pt>
                <c:pt idx="170">
                  <c:v>0.59104477611916895</c:v>
                </c:pt>
                <c:pt idx="171">
                  <c:v>0.59104477611940198</c:v>
                </c:pt>
                <c:pt idx="172">
                  <c:v>0.59104477611940298</c:v>
                </c:pt>
                <c:pt idx="173">
                  <c:v>0.594020966595594</c:v>
                </c:pt>
                <c:pt idx="174">
                  <c:v>0.59402982430534401</c:v>
                </c:pt>
                <c:pt idx="175">
                  <c:v>0.59700604114376599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pt idx="201">
                  <c:v>0.60597012281280704</c:v>
                </c:pt>
                <c:pt idx="202">
                  <c:v>0.605970149175038</c:v>
                </c:pt>
                <c:pt idx="203">
                  <c:v>0.60597014925349701</c:v>
                </c:pt>
                <c:pt idx="204">
                  <c:v>0.60894633972992096</c:v>
                </c:pt>
                <c:pt idx="205">
                  <c:v>0.60895519743967197</c:v>
                </c:pt>
                <c:pt idx="206">
                  <c:v>0.60895522380190403</c:v>
                </c:pt>
                <c:pt idx="207">
                  <c:v>0.60895522388036305</c:v>
                </c:pt>
                <c:pt idx="208">
                  <c:v>0.60895522388059597</c:v>
                </c:pt>
                <c:pt idx="209">
                  <c:v>0.60895522388059697</c:v>
                </c:pt>
                <c:pt idx="210">
                  <c:v>0.60895522388059697</c:v>
                </c:pt>
                <c:pt idx="211">
                  <c:v>0.60895522388059697</c:v>
                </c:pt>
                <c:pt idx="212">
                  <c:v>0.60895522388059697</c:v>
                </c:pt>
                <c:pt idx="213">
                  <c:v>0.61193141435678799</c:v>
                </c:pt>
                <c:pt idx="214">
                  <c:v>0.611940272066538</c:v>
                </c:pt>
                <c:pt idx="215">
                  <c:v>0.61194029842876896</c:v>
                </c:pt>
                <c:pt idx="216">
                  <c:v>0.61194029850722897</c:v>
                </c:pt>
                <c:pt idx="217">
                  <c:v>0.61194029850746201</c:v>
                </c:pt>
                <c:pt idx="218">
                  <c:v>0.61194029850746301</c:v>
                </c:pt>
                <c:pt idx="219">
                  <c:v>0.61194029850746301</c:v>
                </c:pt>
                <c:pt idx="220">
                  <c:v>0.61194029850746301</c:v>
                </c:pt>
                <c:pt idx="221">
                  <c:v>0.61194029850746301</c:v>
                </c:pt>
                <c:pt idx="222">
                  <c:v>0.61194029850746301</c:v>
                </c:pt>
                <c:pt idx="223">
                  <c:v>0.61194029850746301</c:v>
                </c:pt>
                <c:pt idx="224">
                  <c:v>0.61194029850746301</c:v>
                </c:pt>
                <c:pt idx="225">
                  <c:v>0.61194029850746301</c:v>
                </c:pt>
                <c:pt idx="226">
                  <c:v>0.61194029850746301</c:v>
                </c:pt>
                <c:pt idx="227">
                  <c:v>0.61194029850746301</c:v>
                </c:pt>
                <c:pt idx="228">
                  <c:v>0.61194029850746301</c:v>
                </c:pt>
                <c:pt idx="229">
                  <c:v>0.61194029850746301</c:v>
                </c:pt>
                <c:pt idx="230">
                  <c:v>0.61194029850746301</c:v>
                </c:pt>
                <c:pt idx="231">
                  <c:v>0.61194029850746301</c:v>
                </c:pt>
                <c:pt idx="232">
                  <c:v>0.61194029850746301</c:v>
                </c:pt>
                <c:pt idx="233">
                  <c:v>0.61194029850746301</c:v>
                </c:pt>
                <c:pt idx="234">
                  <c:v>0.61194029850746301</c:v>
                </c:pt>
                <c:pt idx="235">
                  <c:v>0.61194029850746301</c:v>
                </c:pt>
                <c:pt idx="236">
                  <c:v>0.61194029850746301</c:v>
                </c:pt>
                <c:pt idx="237">
                  <c:v>0.61194029850746301</c:v>
                </c:pt>
                <c:pt idx="238">
                  <c:v>0.61194029850746301</c:v>
                </c:pt>
                <c:pt idx="239">
                  <c:v>0.61194029850746301</c:v>
                </c:pt>
                <c:pt idx="240">
                  <c:v>0.61194029850746301</c:v>
                </c:pt>
                <c:pt idx="241">
                  <c:v>0.61194029850746301</c:v>
                </c:pt>
                <c:pt idx="242">
                  <c:v>0.61194029850746301</c:v>
                </c:pt>
                <c:pt idx="243">
                  <c:v>0.61194029850746301</c:v>
                </c:pt>
                <c:pt idx="244">
                  <c:v>0.61194029850746301</c:v>
                </c:pt>
                <c:pt idx="245">
                  <c:v>0.61491648898365303</c:v>
                </c:pt>
                <c:pt idx="246">
                  <c:v>0.61492534669340404</c:v>
                </c:pt>
                <c:pt idx="247">
                  <c:v>0.61492537305563499</c:v>
                </c:pt>
                <c:pt idx="248">
                  <c:v>0.61492537313409401</c:v>
                </c:pt>
                <c:pt idx="249">
                  <c:v>0.61492537313432805</c:v>
                </c:pt>
                <c:pt idx="250">
                  <c:v>0.61492537313432805</c:v>
                </c:pt>
                <c:pt idx="251">
                  <c:v>0.61492537313432805</c:v>
                </c:pt>
                <c:pt idx="252">
                  <c:v>0.61492537313432805</c:v>
                </c:pt>
                <c:pt idx="253">
                  <c:v>0.61492537313432805</c:v>
                </c:pt>
                <c:pt idx="254">
                  <c:v>0.61492537313432805</c:v>
                </c:pt>
                <c:pt idx="255">
                  <c:v>0.61492537313432805</c:v>
                </c:pt>
                <c:pt idx="256">
                  <c:v>0.61790156361051896</c:v>
                </c:pt>
                <c:pt idx="257">
                  <c:v>0.61791042132026897</c:v>
                </c:pt>
                <c:pt idx="258">
                  <c:v>0.61791044768250103</c:v>
                </c:pt>
                <c:pt idx="259">
                  <c:v>0.61791044776096005</c:v>
                </c:pt>
                <c:pt idx="260">
                  <c:v>0.61791044776119297</c:v>
                </c:pt>
                <c:pt idx="261">
                  <c:v>0.61791044776119397</c:v>
                </c:pt>
                <c:pt idx="262">
                  <c:v>0.62088663823738399</c:v>
                </c:pt>
                <c:pt idx="263">
                  <c:v>0.620895495947135</c:v>
                </c:pt>
                <c:pt idx="264">
                  <c:v>0.62089552230936695</c:v>
                </c:pt>
                <c:pt idx="265">
                  <c:v>0.62089552238782497</c:v>
                </c:pt>
                <c:pt idx="266">
                  <c:v>0.62089552238805901</c:v>
                </c:pt>
                <c:pt idx="267">
                  <c:v>0.62089552238806001</c:v>
                </c:pt>
                <c:pt idx="268">
                  <c:v>0.62089552238806001</c:v>
                </c:pt>
                <c:pt idx="269">
                  <c:v>0.62089552238806001</c:v>
                </c:pt>
                <c:pt idx="270">
                  <c:v>0.62089552238806001</c:v>
                </c:pt>
                <c:pt idx="271">
                  <c:v>0.62089552238806001</c:v>
                </c:pt>
                <c:pt idx="272">
                  <c:v>0.62089552238806001</c:v>
                </c:pt>
                <c:pt idx="273">
                  <c:v>0.62089552238806001</c:v>
                </c:pt>
                <c:pt idx="274">
                  <c:v>0.62089552238806001</c:v>
                </c:pt>
                <c:pt idx="275">
                  <c:v>0.62089552238806001</c:v>
                </c:pt>
                <c:pt idx="276">
                  <c:v>0.62089552238806001</c:v>
                </c:pt>
                <c:pt idx="277">
                  <c:v>0.62089552238806001</c:v>
                </c:pt>
                <c:pt idx="278">
                  <c:v>0.62089552238806001</c:v>
                </c:pt>
                <c:pt idx="279">
                  <c:v>0.62089552238806001</c:v>
                </c:pt>
                <c:pt idx="280">
                  <c:v>0.62089552238806001</c:v>
                </c:pt>
                <c:pt idx="281">
                  <c:v>0.62089552238806001</c:v>
                </c:pt>
                <c:pt idx="282">
                  <c:v>0.62089552238806001</c:v>
                </c:pt>
                <c:pt idx="283">
                  <c:v>0.62089552238806001</c:v>
                </c:pt>
                <c:pt idx="284">
                  <c:v>0.62089552238806001</c:v>
                </c:pt>
                <c:pt idx="285">
                  <c:v>0.62089552238806001</c:v>
                </c:pt>
                <c:pt idx="286">
                  <c:v>0.62089552238806001</c:v>
                </c:pt>
                <c:pt idx="287">
                  <c:v>0.62089552238806001</c:v>
                </c:pt>
                <c:pt idx="288">
                  <c:v>0.62089552238806001</c:v>
                </c:pt>
                <c:pt idx="289">
                  <c:v>0.62089552238806001</c:v>
                </c:pt>
                <c:pt idx="290">
                  <c:v>0.62089552238806001</c:v>
                </c:pt>
                <c:pt idx="291">
                  <c:v>0.62089552238806001</c:v>
                </c:pt>
                <c:pt idx="292">
                  <c:v>0.62089552238806001</c:v>
                </c:pt>
                <c:pt idx="293">
                  <c:v>0.62089552238806001</c:v>
                </c:pt>
                <c:pt idx="294">
                  <c:v>0.62089552238806001</c:v>
                </c:pt>
                <c:pt idx="295">
                  <c:v>0.62089552238806001</c:v>
                </c:pt>
                <c:pt idx="296">
                  <c:v>0.62089552238806001</c:v>
                </c:pt>
                <c:pt idx="297">
                  <c:v>0.62089552238806001</c:v>
                </c:pt>
                <c:pt idx="298">
                  <c:v>0.62089552238806001</c:v>
                </c:pt>
                <c:pt idx="299">
                  <c:v>0.62089552238806001</c:v>
                </c:pt>
                <c:pt idx="300">
                  <c:v>0.62089552238806001</c:v>
                </c:pt>
                <c:pt idx="301">
                  <c:v>0.62089552238806001</c:v>
                </c:pt>
                <c:pt idx="302">
                  <c:v>0.62089552238806001</c:v>
                </c:pt>
                <c:pt idx="303">
                  <c:v>0.62089552238806001</c:v>
                </c:pt>
                <c:pt idx="304">
                  <c:v>0.62089552238806001</c:v>
                </c:pt>
                <c:pt idx="305">
                  <c:v>0.62089552238806001</c:v>
                </c:pt>
                <c:pt idx="306">
                  <c:v>0.62089552238806001</c:v>
                </c:pt>
                <c:pt idx="307">
                  <c:v>0.62089552238806001</c:v>
                </c:pt>
                <c:pt idx="308">
                  <c:v>0.62089552238806001</c:v>
                </c:pt>
                <c:pt idx="309">
                  <c:v>0.62089552238806001</c:v>
                </c:pt>
                <c:pt idx="310">
                  <c:v>0.62089552238806001</c:v>
                </c:pt>
                <c:pt idx="311">
                  <c:v>0.62089552238806001</c:v>
                </c:pt>
                <c:pt idx="312">
                  <c:v>0.62089552238806001</c:v>
                </c:pt>
                <c:pt idx="313">
                  <c:v>0.62089552238806001</c:v>
                </c:pt>
                <c:pt idx="314">
                  <c:v>0.62089552238806001</c:v>
                </c:pt>
                <c:pt idx="315">
                  <c:v>0.62089552238806001</c:v>
                </c:pt>
                <c:pt idx="316">
                  <c:v>0.62089552238806001</c:v>
                </c:pt>
                <c:pt idx="317">
                  <c:v>0.62089552238806001</c:v>
                </c:pt>
                <c:pt idx="318">
                  <c:v>0.62089552238806001</c:v>
                </c:pt>
                <c:pt idx="319">
                  <c:v>0.62089552238806001</c:v>
                </c:pt>
                <c:pt idx="320">
                  <c:v>0.62089552238806001</c:v>
                </c:pt>
                <c:pt idx="321">
                  <c:v>0.62089552238806001</c:v>
                </c:pt>
                <c:pt idx="322">
                  <c:v>0.62089552238806001</c:v>
                </c:pt>
                <c:pt idx="323">
                  <c:v>0.62089552238806001</c:v>
                </c:pt>
                <c:pt idx="324">
                  <c:v>0.62089552238806001</c:v>
                </c:pt>
                <c:pt idx="325">
                  <c:v>0.62387171286425003</c:v>
                </c:pt>
                <c:pt idx="326">
                  <c:v>0.62388057057400104</c:v>
                </c:pt>
                <c:pt idx="327">
                  <c:v>0.62388059693623199</c:v>
                </c:pt>
                <c:pt idx="328">
                  <c:v>0.62388059701469101</c:v>
                </c:pt>
                <c:pt idx="329">
                  <c:v>0.62388059701492504</c:v>
                </c:pt>
                <c:pt idx="330">
                  <c:v>0.62388059701492504</c:v>
                </c:pt>
                <c:pt idx="331">
                  <c:v>0.62388059701492504</c:v>
                </c:pt>
                <c:pt idx="332">
                  <c:v>0.62388059701492504</c:v>
                </c:pt>
                <c:pt idx="333">
                  <c:v>0.62388059701492504</c:v>
                </c:pt>
                <c:pt idx="334">
                  <c:v>0.62388059701492504</c:v>
                </c:pt>
                <c:pt idx="335">
                  <c:v>0.62388059701492504</c:v>
                </c:pt>
                <c:pt idx="336">
                  <c:v>0.62388059701492504</c:v>
                </c:pt>
                <c:pt idx="337">
                  <c:v>0.62388059701492504</c:v>
                </c:pt>
                <c:pt idx="338">
                  <c:v>0.62388059701492504</c:v>
                </c:pt>
                <c:pt idx="339">
                  <c:v>0.62388059701492504</c:v>
                </c:pt>
                <c:pt idx="340">
                  <c:v>0.62388059701492504</c:v>
                </c:pt>
                <c:pt idx="341">
                  <c:v>0.62388059701492504</c:v>
                </c:pt>
                <c:pt idx="342">
                  <c:v>0.62388059701492504</c:v>
                </c:pt>
                <c:pt idx="343">
                  <c:v>0.62388059701492504</c:v>
                </c:pt>
                <c:pt idx="344">
                  <c:v>0.62388059701492504</c:v>
                </c:pt>
                <c:pt idx="345">
                  <c:v>0.62388059701492504</c:v>
                </c:pt>
                <c:pt idx="346">
                  <c:v>0.62388059701492504</c:v>
                </c:pt>
                <c:pt idx="347">
                  <c:v>0.62388059701492504</c:v>
                </c:pt>
                <c:pt idx="348">
                  <c:v>0.62388059701492504</c:v>
                </c:pt>
                <c:pt idx="349">
                  <c:v>0.62388059701492504</c:v>
                </c:pt>
                <c:pt idx="350">
                  <c:v>0.62388059701492504</c:v>
                </c:pt>
                <c:pt idx="351">
                  <c:v>0.62388059701492504</c:v>
                </c:pt>
                <c:pt idx="352">
                  <c:v>0.62388059701492504</c:v>
                </c:pt>
                <c:pt idx="353">
                  <c:v>0.62388059701492504</c:v>
                </c:pt>
                <c:pt idx="354">
                  <c:v>0.62388059701492504</c:v>
                </c:pt>
                <c:pt idx="355">
                  <c:v>0.62388059701492504</c:v>
                </c:pt>
                <c:pt idx="356">
                  <c:v>0.62388059701492504</c:v>
                </c:pt>
                <c:pt idx="357">
                  <c:v>0.62388059701492504</c:v>
                </c:pt>
                <c:pt idx="358">
                  <c:v>0.62388059701492504</c:v>
                </c:pt>
                <c:pt idx="359">
                  <c:v>0.62388059701492504</c:v>
                </c:pt>
                <c:pt idx="360">
                  <c:v>0.62685678749111595</c:v>
                </c:pt>
                <c:pt idx="361">
                  <c:v>0.62686564520086596</c:v>
                </c:pt>
                <c:pt idx="362">
                  <c:v>0.62686567156309803</c:v>
                </c:pt>
                <c:pt idx="363">
                  <c:v>0.62686567164155704</c:v>
                </c:pt>
                <c:pt idx="364">
                  <c:v>0.62984186211798099</c:v>
                </c:pt>
                <c:pt idx="365">
                  <c:v>0.63282691030392302</c:v>
                </c:pt>
                <c:pt idx="366">
                  <c:v>0.63283579437590498</c:v>
                </c:pt>
                <c:pt idx="367">
                  <c:v>0.63283582081659495</c:v>
                </c:pt>
                <c:pt idx="368">
                  <c:v>0.63581201137147803</c:v>
                </c:pt>
                <c:pt idx="369">
                  <c:v>0.63582086908146296</c:v>
                </c:pt>
                <c:pt idx="370">
                  <c:v>0.63582089544369502</c:v>
                </c:pt>
                <c:pt idx="371">
                  <c:v>0.63582089552215404</c:v>
                </c:pt>
                <c:pt idx="372">
                  <c:v>0.63582089552238696</c:v>
                </c:pt>
                <c:pt idx="373">
                  <c:v>0.63582089552238796</c:v>
                </c:pt>
                <c:pt idx="374">
                  <c:v>0.63582089552238796</c:v>
                </c:pt>
                <c:pt idx="375">
                  <c:v>0.63582089552238796</c:v>
                </c:pt>
                <c:pt idx="376">
                  <c:v>0.63879708599857898</c:v>
                </c:pt>
                <c:pt idx="377">
                  <c:v>0.63880594370832899</c:v>
                </c:pt>
                <c:pt idx="378">
                  <c:v>0.63880597007056095</c:v>
                </c:pt>
                <c:pt idx="379">
                  <c:v>0.63880597014901996</c:v>
                </c:pt>
                <c:pt idx="380">
                  <c:v>0.638805970149253</c:v>
                </c:pt>
                <c:pt idx="381">
                  <c:v>0.638805970149254</c:v>
                </c:pt>
                <c:pt idx="382">
                  <c:v>0.638805970149254</c:v>
                </c:pt>
                <c:pt idx="383">
                  <c:v>0.638805970149254</c:v>
                </c:pt>
                <c:pt idx="384">
                  <c:v>0.638805970149254</c:v>
                </c:pt>
                <c:pt idx="385">
                  <c:v>0.638805970149254</c:v>
                </c:pt>
                <c:pt idx="386">
                  <c:v>0.638805970149254</c:v>
                </c:pt>
                <c:pt idx="387">
                  <c:v>0.638805970149254</c:v>
                </c:pt>
                <c:pt idx="388">
                  <c:v>0.638805970149254</c:v>
                </c:pt>
                <c:pt idx="389">
                  <c:v>0.638805970149254</c:v>
                </c:pt>
                <c:pt idx="390">
                  <c:v>0.638805970149254</c:v>
                </c:pt>
                <c:pt idx="391">
                  <c:v>0.638805970149254</c:v>
                </c:pt>
                <c:pt idx="392">
                  <c:v>0.638805970149254</c:v>
                </c:pt>
                <c:pt idx="393">
                  <c:v>0.638805970149254</c:v>
                </c:pt>
                <c:pt idx="394">
                  <c:v>0.638805970149254</c:v>
                </c:pt>
                <c:pt idx="395">
                  <c:v>0.638805970149254</c:v>
                </c:pt>
                <c:pt idx="396">
                  <c:v>0.638805970149254</c:v>
                </c:pt>
                <c:pt idx="397">
                  <c:v>0.638805970149254</c:v>
                </c:pt>
                <c:pt idx="398">
                  <c:v>0.638805970149254</c:v>
                </c:pt>
                <c:pt idx="399">
                  <c:v>0.638805970149254</c:v>
                </c:pt>
                <c:pt idx="400">
                  <c:v>0.638805970149254</c:v>
                </c:pt>
                <c:pt idx="401">
                  <c:v>0.638805970149254</c:v>
                </c:pt>
                <c:pt idx="402">
                  <c:v>0.638805970149254</c:v>
                </c:pt>
                <c:pt idx="403">
                  <c:v>0.638805970149254</c:v>
                </c:pt>
                <c:pt idx="404">
                  <c:v>0.638805970149254</c:v>
                </c:pt>
                <c:pt idx="405">
                  <c:v>0.638805970149254</c:v>
                </c:pt>
                <c:pt idx="406">
                  <c:v>0.638805970149254</c:v>
                </c:pt>
                <c:pt idx="407">
                  <c:v>0.638805970149254</c:v>
                </c:pt>
                <c:pt idx="408">
                  <c:v>0.638805970149254</c:v>
                </c:pt>
                <c:pt idx="409">
                  <c:v>0.638805970149254</c:v>
                </c:pt>
                <c:pt idx="410">
                  <c:v>0.638805970149254</c:v>
                </c:pt>
                <c:pt idx="411">
                  <c:v>0.638805970149254</c:v>
                </c:pt>
                <c:pt idx="412">
                  <c:v>0.638805970149254</c:v>
                </c:pt>
                <c:pt idx="413">
                  <c:v>0.638805970149254</c:v>
                </c:pt>
                <c:pt idx="414">
                  <c:v>0.638805970149254</c:v>
                </c:pt>
                <c:pt idx="415">
                  <c:v>0.638805970149254</c:v>
                </c:pt>
                <c:pt idx="416">
                  <c:v>0.64178216062544402</c:v>
                </c:pt>
                <c:pt idx="417">
                  <c:v>0.64179101833519503</c:v>
                </c:pt>
                <c:pt idx="418">
                  <c:v>0.64179104469742598</c:v>
                </c:pt>
                <c:pt idx="419">
                  <c:v>0.641791044775885</c:v>
                </c:pt>
                <c:pt idx="420">
                  <c:v>0.64179104477611904</c:v>
                </c:pt>
                <c:pt idx="421">
                  <c:v>0.64179104477611904</c:v>
                </c:pt>
                <c:pt idx="422">
                  <c:v>0.64179104477611904</c:v>
                </c:pt>
                <c:pt idx="423">
                  <c:v>0.64179104477611904</c:v>
                </c:pt>
                <c:pt idx="424">
                  <c:v>0.64179104477611904</c:v>
                </c:pt>
                <c:pt idx="425">
                  <c:v>0.64179104477611904</c:v>
                </c:pt>
                <c:pt idx="426">
                  <c:v>0.64179104477611904</c:v>
                </c:pt>
                <c:pt idx="427">
                  <c:v>0.64179104477611904</c:v>
                </c:pt>
                <c:pt idx="428">
                  <c:v>0.64476723525230994</c:v>
                </c:pt>
                <c:pt idx="429">
                  <c:v>0.650728473914441</c:v>
                </c:pt>
                <c:pt idx="430">
                  <c:v>0.65074621569617397</c:v>
                </c:pt>
                <c:pt idx="431">
                  <c:v>0.650746268499096</c:v>
                </c:pt>
                <c:pt idx="432">
                  <c:v>0.65074626865624696</c:v>
                </c:pt>
                <c:pt idx="433">
                  <c:v>0.65074626865671503</c:v>
                </c:pt>
                <c:pt idx="434">
                  <c:v>0.65074626865671703</c:v>
                </c:pt>
                <c:pt idx="435">
                  <c:v>0.65074626865671703</c:v>
                </c:pt>
                <c:pt idx="436">
                  <c:v>0.65074626865671703</c:v>
                </c:pt>
                <c:pt idx="437">
                  <c:v>0.65074626865671703</c:v>
                </c:pt>
                <c:pt idx="438">
                  <c:v>0.65074626865671703</c:v>
                </c:pt>
                <c:pt idx="439">
                  <c:v>0.65074626865671703</c:v>
                </c:pt>
                <c:pt idx="440">
                  <c:v>0.65074626865671703</c:v>
                </c:pt>
                <c:pt idx="441">
                  <c:v>0.65074626865671703</c:v>
                </c:pt>
                <c:pt idx="442">
                  <c:v>0.65074626865671703</c:v>
                </c:pt>
                <c:pt idx="443">
                  <c:v>0.65074626865671703</c:v>
                </c:pt>
                <c:pt idx="444">
                  <c:v>0.65074626865671703</c:v>
                </c:pt>
                <c:pt idx="445">
                  <c:v>0.65074626865671703</c:v>
                </c:pt>
                <c:pt idx="446">
                  <c:v>0.65074626865671703</c:v>
                </c:pt>
                <c:pt idx="447">
                  <c:v>0.65074626865671703</c:v>
                </c:pt>
                <c:pt idx="448">
                  <c:v>0.65074626865671703</c:v>
                </c:pt>
                <c:pt idx="449">
                  <c:v>0.65372245913290705</c:v>
                </c:pt>
                <c:pt idx="450">
                  <c:v>0.65373131684265695</c:v>
                </c:pt>
                <c:pt idx="451">
                  <c:v>0.65373134320488901</c:v>
                </c:pt>
                <c:pt idx="452">
                  <c:v>0.65373134328334803</c:v>
                </c:pt>
                <c:pt idx="453">
                  <c:v>0.65373134328358096</c:v>
                </c:pt>
                <c:pt idx="454">
                  <c:v>0.65373134328358196</c:v>
                </c:pt>
                <c:pt idx="455">
                  <c:v>0.65373134328358196</c:v>
                </c:pt>
                <c:pt idx="456">
                  <c:v>0.65373134328358196</c:v>
                </c:pt>
                <c:pt idx="457">
                  <c:v>0.65373134328358196</c:v>
                </c:pt>
                <c:pt idx="458">
                  <c:v>0.65373134328358196</c:v>
                </c:pt>
                <c:pt idx="459">
                  <c:v>0.65373134328358196</c:v>
                </c:pt>
                <c:pt idx="460">
                  <c:v>0.65670753375977298</c:v>
                </c:pt>
                <c:pt idx="461">
                  <c:v>0.65671639146952299</c:v>
                </c:pt>
                <c:pt idx="462">
                  <c:v>0.65671641783175505</c:v>
                </c:pt>
                <c:pt idx="463">
                  <c:v>0.65671641791021396</c:v>
                </c:pt>
                <c:pt idx="464">
                  <c:v>0.65671641791044699</c:v>
                </c:pt>
                <c:pt idx="465">
                  <c:v>0.65671641791044799</c:v>
                </c:pt>
                <c:pt idx="466">
                  <c:v>0.65671641791044799</c:v>
                </c:pt>
                <c:pt idx="467">
                  <c:v>0.65671641791044799</c:v>
                </c:pt>
                <c:pt idx="468">
                  <c:v>0.65671641791044799</c:v>
                </c:pt>
                <c:pt idx="469">
                  <c:v>0.65671641791044799</c:v>
                </c:pt>
                <c:pt idx="470">
                  <c:v>0.65671641791044799</c:v>
                </c:pt>
                <c:pt idx="471">
                  <c:v>0.65671641791044799</c:v>
                </c:pt>
                <c:pt idx="472">
                  <c:v>0.65671641791044799</c:v>
                </c:pt>
                <c:pt idx="473">
                  <c:v>0.65671641791044799</c:v>
                </c:pt>
                <c:pt idx="474">
                  <c:v>0.65671641791044799</c:v>
                </c:pt>
                <c:pt idx="475">
                  <c:v>0.65671641791044799</c:v>
                </c:pt>
                <c:pt idx="476">
                  <c:v>0.65671641791044799</c:v>
                </c:pt>
                <c:pt idx="477">
                  <c:v>0.65671641791044799</c:v>
                </c:pt>
                <c:pt idx="478">
                  <c:v>0.65671641791044799</c:v>
                </c:pt>
                <c:pt idx="479">
                  <c:v>0.65671641791044799</c:v>
                </c:pt>
                <c:pt idx="480">
                  <c:v>0.65671641791044799</c:v>
                </c:pt>
                <c:pt idx="481">
                  <c:v>0.65671641791044799</c:v>
                </c:pt>
                <c:pt idx="482">
                  <c:v>0.65671641791044799</c:v>
                </c:pt>
                <c:pt idx="483">
                  <c:v>0.65671641791044799</c:v>
                </c:pt>
                <c:pt idx="484">
                  <c:v>0.65671641791044799</c:v>
                </c:pt>
                <c:pt idx="485">
                  <c:v>0.65671641791044799</c:v>
                </c:pt>
                <c:pt idx="486">
                  <c:v>0.65671641791044799</c:v>
                </c:pt>
                <c:pt idx="487">
                  <c:v>0.65671641791044799</c:v>
                </c:pt>
                <c:pt idx="488">
                  <c:v>0.65671641791044799</c:v>
                </c:pt>
                <c:pt idx="489">
                  <c:v>0.65671641791044799</c:v>
                </c:pt>
                <c:pt idx="490">
                  <c:v>0.65671641791044799</c:v>
                </c:pt>
                <c:pt idx="491">
                  <c:v>0.65671641791044799</c:v>
                </c:pt>
                <c:pt idx="492">
                  <c:v>0.65671641791044799</c:v>
                </c:pt>
                <c:pt idx="493">
                  <c:v>0.65671641791044799</c:v>
                </c:pt>
                <c:pt idx="494">
                  <c:v>0.65671641791044799</c:v>
                </c:pt>
                <c:pt idx="495">
                  <c:v>0.65671641791044799</c:v>
                </c:pt>
                <c:pt idx="496">
                  <c:v>0.65671641791044799</c:v>
                </c:pt>
                <c:pt idx="497">
                  <c:v>0.65671641791044799</c:v>
                </c:pt>
                <c:pt idx="498">
                  <c:v>0.65671641791044799</c:v>
                </c:pt>
                <c:pt idx="499">
                  <c:v>0.65671641791044799</c:v>
                </c:pt>
                <c:pt idx="500">
                  <c:v>0.65671641791044799</c:v>
                </c:pt>
              </c:numCache>
            </c:numRef>
          </c:val>
          <c:smooth val="0"/>
          <c:extLst>
            <c:ext xmlns:c16="http://schemas.microsoft.com/office/drawing/2014/chart" uri="{C3380CC4-5D6E-409C-BE32-E72D297353CC}">
              <c16:uniqueId val="{00000000-2F1F-4BDC-AC20-68BDF1D3D8E2}"/>
            </c:ext>
          </c:extLst>
        </c:ser>
        <c:ser>
          <c:idx val="1"/>
          <c:order val="1"/>
          <c:tx>
            <c:strRef>
              <c:f>'Testing Oishi 400 samples'!$G$19</c:f>
              <c:strCache>
                <c:ptCount val="1"/>
                <c:pt idx="0">
                  <c:v>FRR</c:v>
                </c:pt>
              </c:strCache>
            </c:strRef>
          </c:tx>
          <c:spPr>
            <a:ln w="28575" cap="rnd">
              <a:solidFill>
                <a:schemeClr val="accent2"/>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samples'!$G$20:$G$520</c:f>
              <c:numCache>
                <c:formatCode>General</c:formatCode>
                <c:ptCount val="501"/>
                <c:pt idx="0">
                  <c:v>0.17857142857142899</c:v>
                </c:pt>
                <c:pt idx="1">
                  <c:v>0.179102891156463</c:v>
                </c:pt>
                <c:pt idx="2">
                  <c:v>0.17612828241415601</c:v>
                </c:pt>
                <c:pt idx="3">
                  <c:v>0.17314323893575601</c:v>
                </c:pt>
                <c:pt idx="4">
                  <c:v>0.173134354877785</c:v>
                </c:pt>
                <c:pt idx="5">
                  <c:v>0.16718194748475501</c:v>
                </c:pt>
                <c:pt idx="6">
                  <c:v>0.164188041510371</c:v>
                </c:pt>
                <c:pt idx="7">
                  <c:v>0.164179131075924</c:v>
                </c:pt>
                <c:pt idx="8">
                  <c:v>0.16120291408058299</c:v>
                </c:pt>
                <c:pt idx="9">
                  <c:v>0.161194056291907</c:v>
                </c:pt>
                <c:pt idx="10">
                  <c:v>0.15821783945324999</c:v>
                </c:pt>
                <c:pt idx="11">
                  <c:v>0.155232791188849</c:v>
                </c:pt>
                <c:pt idx="12">
                  <c:v>0.155223907116633</c:v>
                </c:pt>
                <c:pt idx="13">
                  <c:v>0.15522388067594201</c:v>
                </c:pt>
                <c:pt idx="14">
                  <c:v>0.15224769012105899</c:v>
                </c:pt>
                <c:pt idx="15">
                  <c:v>0.14926264193488401</c:v>
                </c:pt>
                <c:pt idx="16">
                  <c:v>0.14627756738671099</c:v>
                </c:pt>
                <c:pt idx="17">
                  <c:v>0.140316302283889</c:v>
                </c:pt>
                <c:pt idx="18">
                  <c:v>0.140298560423464</c:v>
                </c:pt>
                <c:pt idx="19">
                  <c:v>0.137322317144117</c:v>
                </c:pt>
                <c:pt idx="20">
                  <c:v>0.137313459277215</c:v>
                </c:pt>
                <c:pt idx="21">
                  <c:v>0.13433724243832501</c:v>
                </c:pt>
                <c:pt idx="22">
                  <c:v>0.13432838465011401</c:v>
                </c:pt>
                <c:pt idx="23">
                  <c:v>0.12837597733526801</c:v>
                </c:pt>
                <c:pt idx="24">
                  <c:v>0.12538207136111701</c:v>
                </c:pt>
                <c:pt idx="25">
                  <c:v>0.119420779974289</c:v>
                </c:pt>
                <c:pt idx="26">
                  <c:v>0.119403038035638</c:v>
                </c:pt>
                <c:pt idx="27">
                  <c:v>0.113450604279868</c:v>
                </c:pt>
                <c:pt idx="28">
                  <c:v>0.113432888703214</c:v>
                </c:pt>
                <c:pt idx="29">
                  <c:v>0.110456645502093</c:v>
                </c:pt>
                <c:pt idx="30">
                  <c:v>0.110447787635423</c:v>
                </c:pt>
                <c:pt idx="31">
                  <c:v>0.110447761272724</c:v>
                </c:pt>
                <c:pt idx="32">
                  <c:v>0.104495380241883</c:v>
                </c:pt>
                <c:pt idx="33">
                  <c:v>0.10150147434595801</c:v>
                </c:pt>
                <c:pt idx="34">
                  <c:v>0.10149256391174399</c:v>
                </c:pt>
                <c:pt idx="35">
                  <c:v>9.8516346916403999E-2</c:v>
                </c:pt>
                <c:pt idx="36">
                  <c:v>9.8507489127727402E-2</c:v>
                </c:pt>
                <c:pt idx="37">
                  <c:v>9.5531272289070601E-2</c:v>
                </c:pt>
                <c:pt idx="38">
                  <c:v>9.5522414500860298E-2</c:v>
                </c:pt>
                <c:pt idx="39">
                  <c:v>9.5522388138395406E-2</c:v>
                </c:pt>
                <c:pt idx="40">
                  <c:v>9.5522388059935695E-2</c:v>
                </c:pt>
                <c:pt idx="41">
                  <c:v>9.5522388059702201E-2</c:v>
                </c:pt>
                <c:pt idx="42">
                  <c:v>9.2546197583511E-2</c:v>
                </c:pt>
                <c:pt idx="43">
                  <c:v>8.9561149397569997E-2</c:v>
                </c:pt>
                <c:pt idx="44">
                  <c:v>8.65760748493975E-2</c:v>
                </c:pt>
                <c:pt idx="45">
                  <c:v>8.3591000222766096E-2</c:v>
                </c:pt>
                <c:pt idx="46">
                  <c:v>7.7629735119710594E-2</c:v>
                </c:pt>
                <c:pt idx="47">
                  <c:v>7.7611993259284903E-2</c:v>
                </c:pt>
                <c:pt idx="48">
                  <c:v>7.1659559503747902E-2</c:v>
                </c:pt>
                <c:pt idx="49">
                  <c:v>7.1641843927094495E-2</c:v>
                </c:pt>
                <c:pt idx="50">
                  <c:v>7.1641791202164004E-2</c:v>
                </c:pt>
                <c:pt idx="51">
                  <c:v>7.1641791045244499E-2</c:v>
                </c:pt>
                <c:pt idx="52">
                  <c:v>7.1641791044777497E-2</c:v>
                </c:pt>
                <c:pt idx="53">
                  <c:v>7.1641791044776096E-2</c:v>
                </c:pt>
                <c:pt idx="54">
                  <c:v>7.1641791044776096E-2</c:v>
                </c:pt>
                <c:pt idx="55">
                  <c:v>6.8665600568585602E-2</c:v>
                </c:pt>
                <c:pt idx="56">
                  <c:v>6.8656742858835093E-2</c:v>
                </c:pt>
                <c:pt idx="57">
                  <c:v>6.8656716496603695E-2</c:v>
                </c:pt>
                <c:pt idx="58">
                  <c:v>6.5680525941954199E-2</c:v>
                </c:pt>
                <c:pt idx="59">
                  <c:v>6.2695477755779605E-2</c:v>
                </c:pt>
                <c:pt idx="60">
                  <c:v>6.2686593683797004E-2</c:v>
                </c:pt>
                <c:pt idx="61">
                  <c:v>5.9710376766916103E-2</c:v>
                </c:pt>
                <c:pt idx="62">
                  <c:v>5.9701518978472999E-2</c:v>
                </c:pt>
                <c:pt idx="63">
                  <c:v>5.97014926160074E-2</c:v>
                </c:pt>
                <c:pt idx="64">
                  <c:v>5.6725302061357202E-2</c:v>
                </c:pt>
                <c:pt idx="65">
                  <c:v>5.6716444351373102E-2</c:v>
                </c:pt>
                <c:pt idx="66">
                  <c:v>5.6716417989141003E-2</c:v>
                </c:pt>
                <c:pt idx="67">
                  <c:v>5.37402274344915E-2</c:v>
                </c:pt>
                <c:pt idx="68">
                  <c:v>5.37313697245074E-2</c:v>
                </c:pt>
                <c:pt idx="69">
                  <c:v>5.0755152886084898E-2</c:v>
                </c:pt>
                <c:pt idx="70">
                  <c:v>5.0746295097875198E-2</c:v>
                </c:pt>
                <c:pt idx="71">
                  <c:v>5.0746268735410299E-2</c:v>
                </c:pt>
                <c:pt idx="72">
                  <c:v>5.0746268656950602E-2</c:v>
                </c:pt>
                <c:pt idx="73">
                  <c:v>5.0746268656717101E-2</c:v>
                </c:pt>
                <c:pt idx="74">
                  <c:v>5.0746268656716401E-2</c:v>
                </c:pt>
                <c:pt idx="75">
                  <c:v>5.0746268656716401E-2</c:v>
                </c:pt>
                <c:pt idx="76">
                  <c:v>5.0746268656716401E-2</c:v>
                </c:pt>
                <c:pt idx="77">
                  <c:v>5.0746268656716401E-2</c:v>
                </c:pt>
                <c:pt idx="78">
                  <c:v>5.0746268656716401E-2</c:v>
                </c:pt>
                <c:pt idx="79">
                  <c:v>5.0746268656716401E-2</c:v>
                </c:pt>
                <c:pt idx="80">
                  <c:v>4.4793887704335497E-2</c:v>
                </c:pt>
                <c:pt idx="81">
                  <c:v>4.4776172284834298E-2</c:v>
                </c:pt>
                <c:pt idx="82">
                  <c:v>4.4776119560371502E-2</c:v>
                </c:pt>
                <c:pt idx="83">
                  <c:v>4.1799928927263003E-2</c:v>
                </c:pt>
                <c:pt idx="84">
                  <c:v>4.1791071217045402E-2</c:v>
                </c:pt>
                <c:pt idx="85">
                  <c:v>4.1791044854812602E-2</c:v>
                </c:pt>
                <c:pt idx="86" formatCode="0.00E+00">
                  <c:v>4.1791044776353599E-2</c:v>
                </c:pt>
                <c:pt idx="87" formatCode="0.00E+00">
                  <c:v>4.1791044776120098E-2</c:v>
                </c:pt>
                <c:pt idx="88" formatCode="0.00E+00">
                  <c:v>4.1791044776119397E-2</c:v>
                </c:pt>
                <c:pt idx="89" formatCode="0.00E+00">
                  <c:v>4.1791044776119397E-2</c:v>
                </c:pt>
                <c:pt idx="90" formatCode="0.00E+00">
                  <c:v>4.1791044776119397E-2</c:v>
                </c:pt>
                <c:pt idx="91" formatCode="0.00E+00">
                  <c:v>3.8814854299928897E-2</c:v>
                </c:pt>
                <c:pt idx="92" formatCode="0.00E+00">
                  <c:v>3.8805996590178402E-2</c:v>
                </c:pt>
                <c:pt idx="93" formatCode="0.00E+00">
                  <c:v>3.5829779751756503E-2</c:v>
                </c:pt>
                <c:pt idx="94" formatCode="0.00E+00">
                  <c:v>3.5820921963546901E-2</c:v>
                </c:pt>
                <c:pt idx="95" formatCode="0.00E+00">
                  <c:v>3.5820895601082002E-2</c:v>
                </c:pt>
                <c:pt idx="96" formatCode="0.00E+00">
                  <c:v>3.5820895522622298E-2</c:v>
                </c:pt>
                <c:pt idx="97" formatCode="0.00E+00">
                  <c:v>3.5820895522388797E-2</c:v>
                </c:pt>
                <c:pt idx="98" formatCode="0.00E+00">
                  <c:v>3.5820895522388103E-2</c:v>
                </c:pt>
                <c:pt idx="99" formatCode="0.00E+00">
                  <c:v>3.5820895522388103E-2</c:v>
                </c:pt>
                <c:pt idx="100" formatCode="0.00E+00">
                  <c:v>3.5820895522388103E-2</c:v>
                </c:pt>
                <c:pt idx="101" formatCode="0.00E+00">
                  <c:v>3.5820895522388103E-2</c:v>
                </c:pt>
                <c:pt idx="102" formatCode="0.00E+00">
                  <c:v>3.5820895522388103E-2</c:v>
                </c:pt>
                <c:pt idx="103" formatCode="0.00E+00">
                  <c:v>3.5820895522388103E-2</c:v>
                </c:pt>
                <c:pt idx="104" formatCode="0.00E+00">
                  <c:v>3.5820895522388103E-2</c:v>
                </c:pt>
                <c:pt idx="105" formatCode="0.00E+00">
                  <c:v>3.5820895522388103E-2</c:v>
                </c:pt>
                <c:pt idx="106" formatCode="0.00E+00">
                  <c:v>3.5820895522388103E-2</c:v>
                </c:pt>
                <c:pt idx="107" formatCode="0.00E+00">
                  <c:v>3.5820895522388103E-2</c:v>
                </c:pt>
                <c:pt idx="108" formatCode="0.00E+00">
                  <c:v>3.5820895522388103E-2</c:v>
                </c:pt>
                <c:pt idx="109" formatCode="0.00E+00">
                  <c:v>3.5820895522388103E-2</c:v>
                </c:pt>
                <c:pt idx="110" formatCode="0.00E+00">
                  <c:v>3.5820895522388103E-2</c:v>
                </c:pt>
                <c:pt idx="111" formatCode="0.00E+00">
                  <c:v>3.5820895522388103E-2</c:v>
                </c:pt>
                <c:pt idx="112" formatCode="0.00E+00">
                  <c:v>3.5820895522388103E-2</c:v>
                </c:pt>
                <c:pt idx="113" formatCode="0.00E+00">
                  <c:v>3.5820895522388103E-2</c:v>
                </c:pt>
                <c:pt idx="114" formatCode="0.00E+00">
                  <c:v>3.5820895522388103E-2</c:v>
                </c:pt>
                <c:pt idx="115" formatCode="0.00E+00">
                  <c:v>3.5820895522388103E-2</c:v>
                </c:pt>
                <c:pt idx="116" formatCode="0.00E+00">
                  <c:v>3.5820895522388103E-2</c:v>
                </c:pt>
                <c:pt idx="117" formatCode="0.00E+00">
                  <c:v>3.5820895522388103E-2</c:v>
                </c:pt>
                <c:pt idx="118" formatCode="0.00E+00">
                  <c:v>3.5820895522388103E-2</c:v>
                </c:pt>
                <c:pt idx="119" formatCode="0.00E+00">
                  <c:v>3.5820895522388103E-2</c:v>
                </c:pt>
                <c:pt idx="120" formatCode="0.00E+00">
                  <c:v>3.5820895522388103E-2</c:v>
                </c:pt>
                <c:pt idx="121" formatCode="0.00E+00">
                  <c:v>3.5820895522388103E-2</c:v>
                </c:pt>
                <c:pt idx="122" formatCode="0.00E+00">
                  <c:v>3.5820895522388103E-2</c:v>
                </c:pt>
                <c:pt idx="123" formatCode="0.00E+00">
                  <c:v>3.5820895522388103E-2</c:v>
                </c:pt>
                <c:pt idx="124" formatCode="0.00E+00">
                  <c:v>3.5820895522388103E-2</c:v>
                </c:pt>
                <c:pt idx="125" formatCode="0.00E+00">
                  <c:v>3.5820895522388103E-2</c:v>
                </c:pt>
                <c:pt idx="126" formatCode="0.00E+00">
                  <c:v>3.5820895522388103E-2</c:v>
                </c:pt>
                <c:pt idx="127" formatCode="0.00E+00">
                  <c:v>3.5820895522388103E-2</c:v>
                </c:pt>
                <c:pt idx="128" formatCode="0.00E+00">
                  <c:v>3.5820895522388103E-2</c:v>
                </c:pt>
                <c:pt idx="129" formatCode="0.00E+00">
                  <c:v>3.5820895522388103E-2</c:v>
                </c:pt>
                <c:pt idx="130" formatCode="0.00E+00">
                  <c:v>3.5820895522388103E-2</c:v>
                </c:pt>
                <c:pt idx="131" formatCode="0.00E+00">
                  <c:v>3.5820895522388103E-2</c:v>
                </c:pt>
                <c:pt idx="132" formatCode="0.00E+00">
                  <c:v>3.5820895522388103E-2</c:v>
                </c:pt>
                <c:pt idx="133" formatCode="0.00E+00">
                  <c:v>3.5820895522388103E-2</c:v>
                </c:pt>
                <c:pt idx="134" formatCode="0.00E+00">
                  <c:v>3.5820895522388103E-2</c:v>
                </c:pt>
                <c:pt idx="135" formatCode="0.00E+00">
                  <c:v>3.5820895522388103E-2</c:v>
                </c:pt>
                <c:pt idx="136" formatCode="0.00E+00">
                  <c:v>3.5820895522388103E-2</c:v>
                </c:pt>
                <c:pt idx="137" formatCode="0.00E+00">
                  <c:v>3.5820895522388103E-2</c:v>
                </c:pt>
                <c:pt idx="138" formatCode="0.00E+00">
                  <c:v>3.5820895522388103E-2</c:v>
                </c:pt>
                <c:pt idx="139" formatCode="0.00E+00">
                  <c:v>3.2844705046197603E-2</c:v>
                </c:pt>
                <c:pt idx="140" formatCode="0.00E+00">
                  <c:v>2.98596568602565E-2</c:v>
                </c:pt>
                <c:pt idx="141" formatCode="0.00E+00">
                  <c:v>2.9850772788274599E-2</c:v>
                </c:pt>
                <c:pt idx="142" formatCode="0.00E+00">
                  <c:v>2.9850746347584198E-2</c:v>
                </c:pt>
                <c:pt idx="143" formatCode="0.00E+00">
                  <c:v>2.3898365316510701E-2</c:v>
                </c:pt>
                <c:pt idx="144" formatCode="0.00E+00">
                  <c:v>2.38806498967753E-2</c:v>
                </c:pt>
                <c:pt idx="145" formatCode="0.00E+00">
                  <c:v>2.09044066961214E-2</c:v>
                </c:pt>
                <c:pt idx="146" formatCode="0.00E+00">
                  <c:v>1.7919358353262301E-2</c:v>
                </c:pt>
                <c:pt idx="147" formatCode="0.00E+00">
                  <c:v>1.7910474280813299E-2</c:v>
                </c:pt>
                <c:pt idx="148" formatCode="0.00E+00">
                  <c:v>1.79104478401215E-2</c:v>
                </c:pt>
                <c:pt idx="149" formatCode="0.00E+00">
                  <c:v>1.7910447761428899E-2</c:v>
                </c:pt>
                <c:pt idx="150" formatCode="0.00E+00">
                  <c:v>1.7910447761194701E-2</c:v>
                </c:pt>
                <c:pt idx="151" formatCode="0.00E+00">
                  <c:v>1.7910447761194E-2</c:v>
                </c:pt>
                <c:pt idx="152" formatCode="0.00E+00">
                  <c:v>1.7910447761194E-2</c:v>
                </c:pt>
                <c:pt idx="153" formatCode="0.00E+00">
                  <c:v>1.49342572850036E-2</c:v>
                </c:pt>
                <c:pt idx="154" formatCode="0.00E+00">
                  <c:v>1.4925399575253E-2</c:v>
                </c:pt>
                <c:pt idx="155" formatCode="0.00E+00">
                  <c:v>1.4925373213021601E-2</c:v>
                </c:pt>
                <c:pt idx="156" formatCode="0.00E+00">
                  <c:v>1.1949182658372101E-2</c:v>
                </c:pt>
                <c:pt idx="157" formatCode="0.00E+00">
                  <c:v>1.1940324948388001E-2</c:v>
                </c:pt>
                <c:pt idx="158" formatCode="0.00E+00">
                  <c:v>1.19402985861559E-2</c:v>
                </c:pt>
                <c:pt idx="159" formatCode="0.00E+00">
                  <c:v>1.19402985076969E-2</c:v>
                </c:pt>
                <c:pt idx="160" formatCode="0.00E+00">
                  <c:v>1.19402985074634E-2</c:v>
                </c:pt>
                <c:pt idx="161" formatCode="0.00E+00">
                  <c:v>1.1940298507462701E-2</c:v>
                </c:pt>
                <c:pt idx="162" formatCode="0.00E+00">
                  <c:v>8.9641080312722107E-3</c:v>
                </c:pt>
                <c:pt idx="163" formatCode="0.00E+00">
                  <c:v>8.9552503215216406E-3</c:v>
                </c:pt>
                <c:pt idx="164" formatCode="0.00E+00">
                  <c:v>8.9552239592902393E-3</c:v>
                </c:pt>
                <c:pt idx="165" formatCode="0.00E+00">
                  <c:v>8.9552238808312205E-3</c:v>
                </c:pt>
                <c:pt idx="166" formatCode="0.00E+00">
                  <c:v>5.9790334044072403E-3</c:v>
                </c:pt>
                <c:pt idx="167" formatCode="0.00E+00">
                  <c:v>2.9939852184654998E-3</c:v>
                </c:pt>
                <c:pt idx="168" formatCode="0.00E+00">
                  <c:v>2.9851011464835302E-3</c:v>
                </c:pt>
                <c:pt idx="169" formatCode="0.00E+00">
                  <c:v>2.98507470579311E-3</c:v>
                </c:pt>
                <c:pt idx="170" formatCode="0.00E+00">
                  <c:v>2.9850746271005801E-3</c:v>
                </c:pt>
                <c:pt idx="171" formatCode="0.00E+00">
                  <c:v>8.8841506758945705E-6</c:v>
                </c:pt>
                <c:pt idx="172" formatCode="0.00E+00">
                  <c:v>2.6440924630638599E-8</c:v>
                </c:pt>
                <c:pt idx="173" formatCode="0.00E+00">
                  <c:v>7.8693228067376799E-11</c:v>
                </c:pt>
                <c:pt idx="174" formatCode="0.00E+00">
                  <c:v>2.3420603591481201E-13</c:v>
                </c:pt>
                <c:pt idx="175" formatCode="0.00E+00">
                  <c:v>6.97041773555988E-16</c:v>
                </c:pt>
                <c:pt idx="176" formatCode="0.00E+00">
                  <c:v>2.0745290879642499E-18</c:v>
                </c:pt>
                <c:pt idx="177" formatCode="0.00E+00">
                  <c:v>6.17419371417931E-21</c:v>
                </c:pt>
                <c:pt idx="178" formatCode="0.00E+00">
                  <c:v>1.8375576530295601E-23</c:v>
                </c:pt>
                <c:pt idx="179" formatCode="0.00E+00">
                  <c:v>5.46892158639749E-26</c:v>
                </c:pt>
                <c:pt idx="180" formatCode="0.00E+00">
                  <c:v>1.6276552340468701E-28</c:v>
                </c:pt>
                <c:pt idx="181" formatCode="0.00E+00">
                  <c:v>4.84421200609188E-31</c:v>
                </c:pt>
                <c:pt idx="182" formatCode="0.00E+00">
                  <c:v>1.44172976371782E-33</c:v>
                </c:pt>
                <c:pt idx="183" formatCode="0.00E+00">
                  <c:v>4.2908623920173303E-36</c:v>
                </c:pt>
                <c:pt idx="184" formatCode="0.00E+00">
                  <c:v>1.2770423785765899E-38</c:v>
                </c:pt>
                <c:pt idx="185" formatCode="0.00E+00">
                  <c:v>3.8007213648112701E-41</c:v>
                </c:pt>
                <c:pt idx="186" formatCode="0.00E+00">
                  <c:v>1.1311670728605E-43</c:v>
                </c:pt>
                <c:pt idx="187" formatCode="0.00E+00">
                  <c:v>3.3665686692276701E-46</c:v>
                </c:pt>
                <c:pt idx="188" formatCode="0.00E+00">
                  <c:v>1.0019549610796601E-48</c:v>
                </c:pt>
                <c:pt idx="189" formatCode="0.00E+00">
                  <c:v>2.9820088127370902E-51</c:v>
                </c:pt>
                <c:pt idx="190" formatCode="0.00E+00">
                  <c:v>8.8750262283842E-54</c:v>
                </c:pt>
                <c:pt idx="191" formatCode="0.00E+00">
                  <c:v>2.6413768536857699E-56</c:v>
                </c:pt>
                <c:pt idx="192" formatCode="0.00E+00">
                  <c:v>7.8612406359695698E-59</c:v>
                </c:pt>
                <c:pt idx="193" formatCode="0.00E+00">
                  <c:v>2.3396549511814199E-61</c:v>
                </c:pt>
                <c:pt idx="194" formatCode="0.00E+00">
                  <c:v>6.9632587832780302E-64</c:v>
                </c:pt>
                <c:pt idx="195" formatCode="0.00E+00">
                  <c:v>2.07239844740418E-66</c:v>
                </c:pt>
                <c:pt idx="196" formatCode="0.00E+00">
                  <c:v>6.1678525220362402E-69</c:v>
                </c:pt>
                <c:pt idx="197" formatCode="0.00E+00">
                  <c:v>1.8356703934631701E-71</c:v>
                </c:pt>
                <c:pt idx="198" formatCode="0.00E+00">
                  <c:v>5.4633047424499003E-74</c:v>
                </c:pt>
                <c:pt idx="199" formatCode="0.00E+00">
                  <c:v>1.6259835543005601E-76</c:v>
                </c:pt>
                <c:pt idx="200" formatCode="0.00E+00">
                  <c:v>4.8392367687516801E-79</c:v>
                </c:pt>
                <c:pt idx="201" formatCode="0.00E+00">
                  <c:v>1.4402490383189501E-81</c:v>
                </c:pt>
                <c:pt idx="202" formatCode="0.00E+00">
                  <c:v>4.28645547118736E-84</c:v>
                </c:pt>
                <c:pt idx="203" formatCode="0.00E+00">
                  <c:v>1.27573079499624E-86</c:v>
                </c:pt>
                <c:pt idx="204" formatCode="0.00E+00">
                  <c:v>3.7968178422507099E-89</c:v>
                </c:pt>
                <c:pt idx="205" formatCode="0.00E+00">
                  <c:v>1.13000531019366E-91</c:v>
                </c:pt>
                <c:pt idx="206" formatCode="0.00E+00">
                  <c:v>3.3631110422430401E-94</c:v>
                </c:pt>
                <c:pt idx="207" formatCode="0.00E+00">
                  <c:v>1.0009259054294799E-96</c:v>
                </c:pt>
                <c:pt idx="208" formatCode="0.00E+00">
                  <c:v>2.9789461471115398E-99</c:v>
                </c:pt>
                <c:pt idx="209" formatCode="0.00E+00">
                  <c:v>8.8659111521176802E-102</c:v>
                </c:pt>
                <c:pt idx="210" formatCode="0.00E+00">
                  <c:v>2.6386640333683601E-104</c:v>
                </c:pt>
                <c:pt idx="211" formatCode="0.00E+00">
                  <c:v>7.8531667659772499E-107</c:v>
                </c:pt>
                <c:pt idx="212" formatCode="0.00E+00">
                  <c:v>2.3372520136837101E-109</c:v>
                </c:pt>
                <c:pt idx="213" formatCode="0.00E+00">
                  <c:v>6.9561071835824604E-112</c:v>
                </c:pt>
                <c:pt idx="214" formatCode="0.00E+00">
                  <c:v>2.07026999511383E-114</c:v>
                </c:pt>
                <c:pt idx="215" formatCode="0.00E+00">
                  <c:v>6.1615178426006799E-117</c:v>
                </c:pt>
                <c:pt idx="216" formatCode="0.00E+00">
                  <c:v>1.83378507220258E-119</c:v>
                </c:pt>
                <c:pt idx="217" formatCode="0.00E+00">
                  <c:v>5.4576936672695903E-122</c:v>
                </c:pt>
                <c:pt idx="218" formatCode="0.00E+00">
                  <c:v>1.6243135914492799E-124</c:v>
                </c:pt>
                <c:pt idx="219" formatCode="0.00E+00">
                  <c:v>4.8342666412181001E-127</c:v>
                </c:pt>
                <c:pt idx="220" formatCode="0.00E+00">
                  <c:v>1.4387698336958599E-129</c:v>
                </c:pt>
                <c:pt idx="221" formatCode="0.00E+00">
                  <c:v>4.2820530764757899E-132</c:v>
                </c:pt>
                <c:pt idx="222" formatCode="0.00E+00">
                  <c:v>1.2744205584749401E-134</c:v>
                </c:pt>
                <c:pt idx="223" formatCode="0.00E+00">
                  <c:v>3.7929183287944499E-137</c:v>
                </c:pt>
                <c:pt idx="224" formatCode="0.00E+00">
                  <c:v>1.12884474071263E-139</c:v>
                </c:pt>
                <c:pt idx="225" formatCode="0.00E+00">
                  <c:v>3.3596569664066502E-142</c:v>
                </c:pt>
                <c:pt idx="226" formatCode="0.00E+00">
                  <c:v>9.9989790666864603E-145</c:v>
                </c:pt>
                <c:pt idx="227" formatCode="0.00E+00">
                  <c:v>2.9758866269900201E-147</c:v>
                </c:pt>
                <c:pt idx="228" formatCode="0.00E+00">
                  <c:v>8.8568054374702903E-150</c:v>
                </c:pt>
                <c:pt idx="229" formatCode="0.00E+00">
                  <c:v>2.6359539992471099E-152</c:v>
                </c:pt>
                <c:pt idx="230" formatCode="0.00E+00">
                  <c:v>7.8451011882354495E-155</c:v>
                </c:pt>
                <c:pt idx="231" formatCode="0.00E+00">
                  <c:v>2.33485154411769E-157</c:v>
                </c:pt>
                <c:pt idx="232" formatCode="0.00E+00">
                  <c:v>6.9489629289217099E-160</c:v>
                </c:pt>
                <c:pt idx="233" formatCode="0.00E+00">
                  <c:v>2.0681437288457501E-162</c:v>
                </c:pt>
                <c:pt idx="234" formatCode="0.00E+00">
                  <c:v>6.1551896691837704E-165</c:v>
                </c:pt>
                <c:pt idx="235" formatCode="0.00E+00">
                  <c:v>1.83190168725707E-167</c:v>
                </c:pt>
                <c:pt idx="236" formatCode="0.00E+00">
                  <c:v>5.4520883549317701E-170</c:v>
                </c:pt>
                <c:pt idx="237" formatCode="0.00E+00">
                  <c:v>1.6226453437296901E-172</c:v>
                </c:pt>
                <c:pt idx="238" formatCode="0.00E+00">
                  <c:v>4.8293016182431301E-175</c:v>
                </c:pt>
                <c:pt idx="239" formatCode="0.00E+00">
                  <c:v>1.43729214828665E-177</c:v>
                </c:pt>
                <c:pt idx="240" formatCode="0.00E+00">
                  <c:v>4.2776552032340699E-180</c:v>
                </c:pt>
                <c:pt idx="241" formatCode="0.00E+00">
                  <c:v>1.2731116676291901E-182</c:v>
                </c:pt>
                <c:pt idx="242" formatCode="0.00E+00">
                  <c:v>3.7890228203249598E-185</c:v>
                </c:pt>
                <c:pt idx="243" formatCode="0.00E+00">
                  <c:v>1.12768536319195E-187</c:v>
                </c:pt>
                <c:pt idx="244" formatCode="0.00E+00">
                  <c:v>3.3562064380712902E-190</c:v>
                </c:pt>
                <c:pt idx="245" formatCode="0.00E+00">
                  <c:v>9.9887096371169305E-193</c:v>
                </c:pt>
                <c:pt idx="246" formatCode="0.00E+00">
                  <c:v>2.9728302491419399E-195</c:v>
                </c:pt>
                <c:pt idx="247" formatCode="0.00E+00">
                  <c:v>8.8477090748272102E-198</c:v>
                </c:pt>
                <c:pt idx="248" formatCode="0.00E+00">
                  <c:v>2.6332467484604801E-200</c:v>
                </c:pt>
                <c:pt idx="249" formatCode="0.00E+00">
                  <c:v>7.8370438942276195E-203</c:v>
                </c:pt>
                <c:pt idx="250" formatCode="0.00E+00">
                  <c:v>2.3324535399487E-205</c:v>
                </c:pt>
                <c:pt idx="251" formatCode="0.00E+00">
                  <c:v>6.9418260117520701E-208</c:v>
                </c:pt>
                <c:pt idx="252" formatCode="0.00E+00">
                  <c:v>2.06601964635478E-210</c:v>
                </c:pt>
                <c:pt idx="253" formatCode="0.00E+00">
                  <c:v>6.1488679951035206E-213</c:v>
                </c:pt>
                <c:pt idx="254" formatCode="0.00E+00">
                  <c:v>1.83002023663795E-215</c:v>
                </c:pt>
                <c:pt idx="255" formatCode="0.00E+00">
                  <c:v>5.4464887995177204E-218</c:v>
                </c:pt>
                <c:pt idx="256" formatCode="0.00E+00">
                  <c:v>1.62097880938027E-220</c:v>
                </c:pt>
                <c:pt idx="257" formatCode="0.00E+00">
                  <c:v>4.8243416945841403E-223</c:v>
                </c:pt>
                <c:pt idx="258" formatCode="0.00E+00">
                  <c:v>1.435815980531E-225</c:v>
                </c:pt>
                <c:pt idx="259" formatCode="0.00E+00">
                  <c:v>4.2732618468184401E-228</c:v>
                </c:pt>
                <c:pt idx="260" formatCode="0.00E+00">
                  <c:v>1.2718041210769199E-230</c:v>
                </c:pt>
                <c:pt idx="261" formatCode="0.00E+00">
                  <c:v>3.78513131272892E-233</c:v>
                </c:pt>
                <c:pt idx="262" formatCode="0.00E+00">
                  <c:v>1.12652717640742E-235</c:v>
                </c:pt>
                <c:pt idx="263" formatCode="0.00E+00">
                  <c:v>3.3527594535934998E-238</c:v>
                </c:pt>
                <c:pt idx="264" formatCode="0.00E+00">
                  <c:v>9.9784507547425598E-241</c:v>
                </c:pt>
                <c:pt idx="265" formatCode="0.00E+00">
                  <c:v>2.9697770103400498E-243</c:v>
                </c:pt>
                <c:pt idx="266" formatCode="0.00E+00">
                  <c:v>8.8386220545834697E-246</c:v>
                </c:pt>
                <c:pt idx="267" formatCode="0.00E+00">
                  <c:v>2.63054227814984E-248</c:v>
                </c:pt>
                <c:pt idx="268" formatCode="0.00E+00">
                  <c:v>7.8289948754459594E-251</c:v>
                </c:pt>
                <c:pt idx="269" formatCode="0.00E+00">
                  <c:v>2.33005799864463E-253</c:v>
                </c:pt>
                <c:pt idx="270" formatCode="0.00E+00">
                  <c:v>6.9346964245375894E-256</c:v>
                </c:pt>
                <c:pt idx="271" formatCode="0.00E+00">
                  <c:v>2.0638977453980899E-258</c:v>
                </c:pt>
                <c:pt idx="272" formatCode="0.00E+00">
                  <c:v>6.1425528136847997E-261</c:v>
                </c:pt>
                <c:pt idx="273" formatCode="0.00E+00">
                  <c:v>1.82814071835857E-263</c:v>
                </c:pt>
                <c:pt idx="274" formatCode="0.00E+00">
                  <c:v>5.4408949951148002E-266</c:v>
                </c:pt>
                <c:pt idx="275" formatCode="0.00E+00">
                  <c:v>1.6193139866413099E-268</c:v>
                </c:pt>
                <c:pt idx="276" formatCode="0.00E+00">
                  <c:v>4.8193868650039001E-271</c:v>
                </c:pt>
                <c:pt idx="277" formatCode="0.00E+00">
                  <c:v>1.43434132887021E-273</c:v>
                </c:pt>
                <c:pt idx="278" formatCode="0.00E+00">
                  <c:v>4.2688730025899002E-276</c:v>
                </c:pt>
                <c:pt idx="279" formatCode="0.00E+00">
                  <c:v>1.2704979174374699E-278</c:v>
                </c:pt>
                <c:pt idx="280" formatCode="0.00E+00">
                  <c:v>3.78124380189723E-281</c:v>
                </c:pt>
                <c:pt idx="281" formatCode="0.00E+00">
                  <c:v>1.12537017913608E-283</c:v>
                </c:pt>
                <c:pt idx="282" formatCode="0.00E+00">
                  <c:v>3.3493160093335801E-286</c:v>
                </c:pt>
                <c:pt idx="283" formatCode="0.00E+00">
                  <c:v>9.9682024087308794E-289</c:v>
                </c:pt>
                <c:pt idx="284" formatCode="0.00E+00">
                  <c:v>2.96672690736038E-291</c:v>
                </c:pt>
                <c:pt idx="285" formatCode="0.00E+00">
                  <c:v>8.82954436714399E-294</c:v>
                </c:pt>
                <c:pt idx="286" formatCode="0.00E+00">
                  <c:v>2.6278405854595202E-296</c:v>
                </c:pt>
                <c:pt idx="287" formatCode="0.00E+00">
                  <c:v>7.8209541233914298E-299</c:v>
                </c:pt>
                <c:pt idx="288" formatCode="0.00E+00">
                  <c:v>2.3276649176760201E-301</c:v>
                </c:pt>
                <c:pt idx="289" formatCode="0.00E+00">
                  <c:v>6.9275741597500697E-304</c:v>
                </c:pt>
                <c:pt idx="290" formatCode="0.00E+00">
                  <c:v>2.0617780237351399E-306</c:v>
                </c:pt>
                <c:pt idx="291" formatCode="0.00E+00">
                  <c:v>0</c:v>
                </c:pt>
                <c:pt idx="292" formatCode="0.00E+00">
                  <c:v>0</c:v>
                </c:pt>
                <c:pt idx="293" formatCode="0.00E+00">
                  <c:v>0</c:v>
                </c:pt>
                <c:pt idx="294" formatCode="0.00E+00">
                  <c:v>0</c:v>
                </c:pt>
                <c:pt idx="295" formatCode="0.00E+00">
                  <c:v>0</c:v>
                </c:pt>
                <c:pt idx="296" formatCode="0.00E+00">
                  <c:v>0</c:v>
                </c:pt>
                <c:pt idx="297" formatCode="0.00E+00">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numCache>
            </c:numRef>
          </c:val>
          <c:smooth val="0"/>
          <c:extLst>
            <c:ext xmlns:c16="http://schemas.microsoft.com/office/drawing/2014/chart" uri="{C3380CC4-5D6E-409C-BE32-E72D297353CC}">
              <c16:uniqueId val="{00000001-2F1F-4BDC-AC20-68BDF1D3D8E2}"/>
            </c:ext>
          </c:extLst>
        </c:ser>
        <c:ser>
          <c:idx val="2"/>
          <c:order val="2"/>
          <c:tx>
            <c:strRef>
              <c:f>'Testing Oishi 400 samples'!$H$19</c:f>
              <c:strCache>
                <c:ptCount val="1"/>
                <c:pt idx="0">
                  <c:v>SUM</c:v>
                </c:pt>
              </c:strCache>
            </c:strRef>
          </c:tx>
          <c:spPr>
            <a:ln w="28575" cap="rnd">
              <a:solidFill>
                <a:schemeClr val="accent3"/>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samples'!$H$20:$H$520</c:f>
              <c:numCache>
                <c:formatCode>General</c:formatCode>
                <c:ptCount val="501"/>
                <c:pt idx="0">
                  <c:v>0.214285714285714</c:v>
                </c:pt>
                <c:pt idx="1">
                  <c:v>0.313137755102041</c:v>
                </c:pt>
                <c:pt idx="2">
                  <c:v>0.31045576712827999</c:v>
                </c:pt>
                <c:pt idx="3">
                  <c:v>0.31044778502121501</c:v>
                </c:pt>
                <c:pt idx="4">
                  <c:v>0.31342395174113502</c:v>
                </c:pt>
                <c:pt idx="5">
                  <c:v>0.32236138080875298</c:v>
                </c:pt>
                <c:pt idx="6">
                  <c:v>0.33131655172859797</c:v>
                </c:pt>
                <c:pt idx="7">
                  <c:v>0.33134320402300199</c:v>
                </c:pt>
                <c:pt idx="8">
                  <c:v>0.33134328334530699</c:v>
                </c:pt>
                <c:pt idx="9">
                  <c:v>0.34027185500995599</c:v>
                </c:pt>
                <c:pt idx="10">
                  <c:v>0.34029842813991101</c:v>
                </c:pt>
                <c:pt idx="11">
                  <c:v>0.343274697702797</c:v>
                </c:pt>
                <c:pt idx="12">
                  <c:v>0.35221212707649602</c:v>
                </c:pt>
                <c:pt idx="13">
                  <c:v>0.35819110752106098</c:v>
                </c:pt>
                <c:pt idx="14">
                  <c:v>0.36713747353428899</c:v>
                </c:pt>
                <c:pt idx="15">
                  <c:v>0.37014029009980398</c:v>
                </c:pt>
                <c:pt idx="16">
                  <c:v>0.37312541753005901</c:v>
                </c:pt>
                <c:pt idx="17">
                  <c:v>0.376110492314078</c:v>
                </c:pt>
                <c:pt idx="18">
                  <c:v>0.379095566941411</c:v>
                </c:pt>
                <c:pt idx="19">
                  <c:v>0.38208064156827798</c:v>
                </c:pt>
                <c:pt idx="20">
                  <c:v>0.38208952571895299</c:v>
                </c:pt>
                <c:pt idx="21">
                  <c:v>0.38804193311225899</c:v>
                </c:pt>
                <c:pt idx="22">
                  <c:v>0.388059648610453</c:v>
                </c:pt>
                <c:pt idx="23">
                  <c:v>0.38805970133515</c:v>
                </c:pt>
                <c:pt idx="24">
                  <c:v>0.38805970149206898</c:v>
                </c:pt>
                <c:pt idx="25">
                  <c:v>0.382107320540155</c:v>
                </c:pt>
                <c:pt idx="26">
                  <c:v>0.38804198607303603</c:v>
                </c:pt>
                <c:pt idx="27">
                  <c:v>0.38805964876807397</c:v>
                </c:pt>
                <c:pt idx="28">
                  <c:v>0.39103589181180998</c:v>
                </c:pt>
                <c:pt idx="29">
                  <c:v>0.38806855920182098</c:v>
                </c:pt>
                <c:pt idx="30">
                  <c:v>0.388059727854767</c:v>
                </c:pt>
                <c:pt idx="31">
                  <c:v>0.38805970157099601</c:v>
                </c:pt>
                <c:pt idx="32">
                  <c:v>0.38805970149277103</c:v>
                </c:pt>
                <c:pt idx="33">
                  <c:v>0.38508351101634802</c:v>
                </c:pt>
                <c:pt idx="34">
                  <c:v>0.38805084378278698</c:v>
                </c:pt>
                <c:pt idx="35">
                  <c:v>0.391035865606496</c:v>
                </c:pt>
                <c:pt idx="36">
                  <c:v>0.391044749600019</c:v>
                </c:pt>
                <c:pt idx="37">
                  <c:v>0.39104477604047599</c:v>
                </c:pt>
                <c:pt idx="38">
                  <c:v>0.40294953802393002</c:v>
                </c:pt>
                <c:pt idx="39">
                  <c:v>0.40893734981554702</c:v>
                </c:pt>
                <c:pt idx="40">
                  <c:v>0.41193136116016499</c:v>
                </c:pt>
                <c:pt idx="41">
                  <c:v>0.41491646238440499</c:v>
                </c:pt>
                <c:pt idx="42">
                  <c:v>0.41790153709042999</c:v>
                </c:pt>
                <c:pt idx="43">
                  <c:v>0.420886611717531</c:v>
                </c:pt>
                <c:pt idx="44">
                  <c:v>0.42089549586820701</c:v>
                </c:pt>
                <c:pt idx="45">
                  <c:v>0.417919331832941</c:v>
                </c:pt>
                <c:pt idx="46">
                  <c:v>0.411958093249503</c:v>
                </c:pt>
                <c:pt idx="47">
                  <c:v>0.41491654194419503</c:v>
                </c:pt>
                <c:pt idx="48">
                  <c:v>0.414925346851024</c:v>
                </c:pt>
                <c:pt idx="49">
                  <c:v>0.41790156353229502</c:v>
                </c:pt>
                <c:pt idx="50">
                  <c:v>0.42088661179622699</c:v>
                </c:pt>
                <c:pt idx="51">
                  <c:v>0.43280025777320302</c:v>
                </c:pt>
                <c:pt idx="52">
                  <c:v>0.435811905529087</c:v>
                </c:pt>
                <c:pt idx="53">
                  <c:v>0.438797059242646</c:v>
                </c:pt>
                <c:pt idx="54">
                  <c:v>0.44773451505727002</c:v>
                </c:pt>
                <c:pt idx="55">
                  <c:v>0.45073730510433702</c:v>
                </c:pt>
                <c:pt idx="56">
                  <c:v>0.45669862293185798</c:v>
                </c:pt>
                <c:pt idx="57">
                  <c:v>0.459692555425392</c:v>
                </c:pt>
                <c:pt idx="58">
                  <c:v>0.45672527546257602</c:v>
                </c:pt>
                <c:pt idx="59">
                  <c:v>0.45671644427220998</c:v>
                </c:pt>
                <c:pt idx="60">
                  <c:v>0.46266879894128599</c:v>
                </c:pt>
                <c:pt idx="61">
                  <c:v>0.46566270475875399</c:v>
                </c:pt>
                <c:pt idx="62">
                  <c:v>0.468647805668925</c:v>
                </c:pt>
                <c:pt idx="63">
                  <c:v>0.47163288037401502</c:v>
                </c:pt>
                <c:pt idx="64">
                  <c:v>0.48057033595349402</c:v>
                </c:pt>
                <c:pt idx="65">
                  <c:v>0.48654931647605199</c:v>
                </c:pt>
                <c:pt idx="66">
                  <c:v>0.48954330153713099</c:v>
                </c:pt>
                <c:pt idx="67">
                  <c:v>0.49252840268314602</c:v>
                </c:pt>
                <c:pt idx="68">
                  <c:v>0.49551347738893797</c:v>
                </c:pt>
                <c:pt idx="69">
                  <c:v>0.49849855201603899</c:v>
                </c:pt>
                <c:pt idx="70">
                  <c:v>0.50148362664290502</c:v>
                </c:pt>
                <c:pt idx="71">
                  <c:v>0.50446870126977095</c:v>
                </c:pt>
                <c:pt idx="72">
                  <c:v>0.50447758542044596</c:v>
                </c:pt>
                <c:pt idx="73">
                  <c:v>0.50745380233756099</c:v>
                </c:pt>
                <c:pt idx="74">
                  <c:v>0.51043885060219496</c:v>
                </c:pt>
                <c:pt idx="75">
                  <c:v>0.51342392515060198</c:v>
                </c:pt>
                <c:pt idx="76">
                  <c:v>0.51640899977723398</c:v>
                </c:pt>
                <c:pt idx="77">
                  <c:v>0.51939407440409902</c:v>
                </c:pt>
                <c:pt idx="78">
                  <c:v>0.52237914903096505</c:v>
                </c:pt>
                <c:pt idx="79">
                  <c:v>0.52536422365782998</c:v>
                </c:pt>
                <c:pt idx="80">
                  <c:v>0.52239691733231497</c:v>
                </c:pt>
                <c:pt idx="81">
                  <c:v>0.52238808606348897</c:v>
                </c:pt>
                <c:pt idx="82">
                  <c:v>0.52238805977995095</c:v>
                </c:pt>
                <c:pt idx="83">
                  <c:v>0.52238805970172597</c:v>
                </c:pt>
                <c:pt idx="84">
                  <c:v>0.52834044065387398</c:v>
                </c:pt>
                <c:pt idx="85">
                  <c:v>0.528358156073375</c:v>
                </c:pt>
                <c:pt idx="86">
                  <c:v>0.52835820879783801</c:v>
                </c:pt>
                <c:pt idx="87">
                  <c:v>0.52835820895475605</c:v>
                </c:pt>
                <c:pt idx="88">
                  <c:v>0.52835820895522301</c:v>
                </c:pt>
                <c:pt idx="89">
                  <c:v>0.53431058990760505</c:v>
                </c:pt>
                <c:pt idx="90">
                  <c:v>0.53432830532710596</c:v>
                </c:pt>
                <c:pt idx="91">
                  <c:v>0.537304548527759</c:v>
                </c:pt>
                <c:pt idx="92">
                  <c:v>0.54028959687061795</c:v>
                </c:pt>
                <c:pt idx="93">
                  <c:v>0.54029848094306698</c:v>
                </c:pt>
                <c:pt idx="94">
                  <c:v>0.54327469785994997</c:v>
                </c:pt>
                <c:pt idx="95">
                  <c:v>0.54328355564839304</c:v>
                </c:pt>
                <c:pt idx="96">
                  <c:v>0.54328358201085802</c:v>
                </c:pt>
                <c:pt idx="97">
                  <c:v>0.54328358208931804</c:v>
                </c:pt>
                <c:pt idx="98">
                  <c:v>0.54625977256574199</c:v>
                </c:pt>
                <c:pt idx="99">
                  <c:v>0.54924482075168402</c:v>
                </c:pt>
                <c:pt idx="100">
                  <c:v>0.54925370482366598</c:v>
                </c:pt>
                <c:pt idx="101">
                  <c:v>0.54925373126435595</c:v>
                </c:pt>
                <c:pt idx="102">
                  <c:v>0.549253731343049</c:v>
                </c:pt>
                <c:pt idx="103">
                  <c:v>0.55222992181947295</c:v>
                </c:pt>
                <c:pt idx="104">
                  <c:v>0.55223877952922495</c:v>
                </c:pt>
                <c:pt idx="105">
                  <c:v>0.55521499636764704</c:v>
                </c:pt>
                <c:pt idx="106">
                  <c:v>0.55522385415585596</c:v>
                </c:pt>
                <c:pt idx="107">
                  <c:v>0.55522388051832094</c:v>
                </c:pt>
                <c:pt idx="108">
                  <c:v>0.55820007107297098</c:v>
                </c:pt>
                <c:pt idx="109">
                  <c:v>0.55820892878295503</c:v>
                </c:pt>
                <c:pt idx="110">
                  <c:v>0.55820895514518698</c:v>
                </c:pt>
                <c:pt idx="111">
                  <c:v>0.558208955223646</c:v>
                </c:pt>
                <c:pt idx="112">
                  <c:v>0.55820895522388003</c:v>
                </c:pt>
                <c:pt idx="113">
                  <c:v>0.56118514570007105</c:v>
                </c:pt>
                <c:pt idx="114">
                  <c:v>0.56417019388601197</c:v>
                </c:pt>
                <c:pt idx="115">
                  <c:v>0.56715526843418496</c:v>
                </c:pt>
                <c:pt idx="116">
                  <c:v>0.56716415258462605</c:v>
                </c:pt>
                <c:pt idx="117">
                  <c:v>0.57014036950173996</c:v>
                </c:pt>
                <c:pt idx="118">
                  <c:v>0.57014922729018402</c:v>
                </c:pt>
                <c:pt idx="119">
                  <c:v>0.57014925365264901</c:v>
                </c:pt>
                <c:pt idx="120">
                  <c:v>0.57610163468348996</c:v>
                </c:pt>
                <c:pt idx="121">
                  <c:v>0.57611935010322501</c:v>
                </c:pt>
                <c:pt idx="122">
                  <c:v>0.57611940282768803</c:v>
                </c:pt>
                <c:pt idx="123">
                  <c:v>0.57611940298460595</c:v>
                </c:pt>
                <c:pt idx="124">
                  <c:v>0.57909559346126405</c:v>
                </c:pt>
                <c:pt idx="125">
                  <c:v>0.57910445117101605</c:v>
                </c:pt>
                <c:pt idx="126">
                  <c:v>0.57910447753324701</c:v>
                </c:pt>
                <c:pt idx="127">
                  <c:v>0.58208066808789705</c:v>
                </c:pt>
                <c:pt idx="128">
                  <c:v>0.58208952579788098</c:v>
                </c:pt>
                <c:pt idx="129">
                  <c:v>0.58208955216011304</c:v>
                </c:pt>
                <c:pt idx="130">
                  <c:v>0.58208955223857195</c:v>
                </c:pt>
                <c:pt idx="131">
                  <c:v>0.58506574271499601</c:v>
                </c:pt>
                <c:pt idx="132">
                  <c:v>0.58507460042474702</c:v>
                </c:pt>
                <c:pt idx="133">
                  <c:v>0.58805081726316899</c:v>
                </c:pt>
                <c:pt idx="134">
                  <c:v>0.59103586552756904</c:v>
                </c:pt>
                <c:pt idx="135">
                  <c:v>0.59104474959978504</c:v>
                </c:pt>
                <c:pt idx="136">
                  <c:v>0.59104477604047601</c:v>
                </c:pt>
                <c:pt idx="137">
                  <c:v>0.59699715707154899</c:v>
                </c:pt>
                <c:pt idx="138">
                  <c:v>0.59999106296747495</c:v>
                </c:pt>
                <c:pt idx="139">
                  <c:v>0.59999997340168898</c:v>
                </c:pt>
                <c:pt idx="140">
                  <c:v>0.59702380944464795</c:v>
                </c:pt>
                <c:pt idx="141">
                  <c:v>0.59999114229001405</c:v>
                </c:pt>
                <c:pt idx="142">
                  <c:v>0.59999997363776802</c:v>
                </c:pt>
                <c:pt idx="143">
                  <c:v>0.59404761896916003</c:v>
                </c:pt>
                <c:pt idx="144">
                  <c:v>0.59700609410407501</c:v>
                </c:pt>
                <c:pt idx="145">
                  <c:v>0.59403870861340502</c:v>
                </c:pt>
                <c:pt idx="146">
                  <c:v>0.59105368663277802</c:v>
                </c:pt>
                <c:pt idx="147">
                  <c:v>0.591044802638788</c:v>
                </c:pt>
                <c:pt idx="148">
                  <c:v>0.59104477619832996</c:v>
                </c:pt>
                <c:pt idx="149">
                  <c:v>0.59402096659582804</c:v>
                </c:pt>
                <c:pt idx="150">
                  <c:v>0.59700601478153503</c:v>
                </c:pt>
                <c:pt idx="151">
                  <c:v>0.597014898853516</c:v>
                </c:pt>
                <c:pt idx="152">
                  <c:v>0.59701492529420697</c:v>
                </c:pt>
                <c:pt idx="153">
                  <c:v>0.594038734896709</c:v>
                </c:pt>
                <c:pt idx="154">
                  <c:v>0.59700606766338304</c:v>
                </c:pt>
                <c:pt idx="155">
                  <c:v>0.59701489901090299</c:v>
                </c:pt>
                <c:pt idx="156">
                  <c:v>0.59403873481848501</c:v>
                </c:pt>
                <c:pt idx="157">
                  <c:v>0.59402987718695999</c:v>
                </c:pt>
                <c:pt idx="158">
                  <c:v>0.59402985082496096</c:v>
                </c:pt>
                <c:pt idx="159">
                  <c:v>0.59402985074650305</c:v>
                </c:pt>
                <c:pt idx="160">
                  <c:v>0.59402985074626902</c:v>
                </c:pt>
                <c:pt idx="161">
                  <c:v>0.59700604122245904</c:v>
                </c:pt>
                <c:pt idx="162">
                  <c:v>0.59403870845601903</c:v>
                </c:pt>
                <c:pt idx="163">
                  <c:v>0.59700606758469099</c:v>
                </c:pt>
                <c:pt idx="164">
                  <c:v>0.59701489901066895</c:v>
                </c:pt>
                <c:pt idx="165">
                  <c:v>0.59701492529467504</c:v>
                </c:pt>
                <c:pt idx="166">
                  <c:v>0.59403873489671</c:v>
                </c:pt>
                <c:pt idx="167">
                  <c:v>0.59402987718719302</c:v>
                </c:pt>
                <c:pt idx="168">
                  <c:v>0.59402985082496196</c:v>
                </c:pt>
                <c:pt idx="169">
                  <c:v>0.59402985074650305</c:v>
                </c:pt>
                <c:pt idx="170">
                  <c:v>0.59402985074627002</c:v>
                </c:pt>
                <c:pt idx="171">
                  <c:v>0.591053660270078</c:v>
                </c:pt>
                <c:pt idx="172">
                  <c:v>0.59104480256032799</c:v>
                </c:pt>
                <c:pt idx="173">
                  <c:v>0.59402096667428705</c:v>
                </c:pt>
                <c:pt idx="174">
                  <c:v>0.59402982430557805</c:v>
                </c:pt>
                <c:pt idx="175">
                  <c:v>0.59700604114376699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pt idx="201">
                  <c:v>0.60597012281280704</c:v>
                </c:pt>
                <c:pt idx="202">
                  <c:v>0.605970149175038</c:v>
                </c:pt>
                <c:pt idx="203">
                  <c:v>0.60597014925349701</c:v>
                </c:pt>
                <c:pt idx="204">
                  <c:v>0.60894633972992096</c:v>
                </c:pt>
                <c:pt idx="205">
                  <c:v>0.60895519743967197</c:v>
                </c:pt>
                <c:pt idx="206">
                  <c:v>0.60895522380190403</c:v>
                </c:pt>
                <c:pt idx="207">
                  <c:v>0.60895522388036305</c:v>
                </c:pt>
                <c:pt idx="208">
                  <c:v>0.60895522388059597</c:v>
                </c:pt>
                <c:pt idx="209">
                  <c:v>0.60895522388059697</c:v>
                </c:pt>
                <c:pt idx="210">
                  <c:v>0.60895522388059697</c:v>
                </c:pt>
                <c:pt idx="211">
                  <c:v>0.60895522388059697</c:v>
                </c:pt>
                <c:pt idx="212">
                  <c:v>0.60895522388059697</c:v>
                </c:pt>
                <c:pt idx="213">
                  <c:v>0.61193141435678799</c:v>
                </c:pt>
                <c:pt idx="214">
                  <c:v>0.611940272066538</c:v>
                </c:pt>
                <c:pt idx="215">
                  <c:v>0.61194029842876896</c:v>
                </c:pt>
                <c:pt idx="216">
                  <c:v>0.61194029850722897</c:v>
                </c:pt>
                <c:pt idx="217">
                  <c:v>0.61194029850746201</c:v>
                </c:pt>
                <c:pt idx="218">
                  <c:v>0.61194029850746301</c:v>
                </c:pt>
                <c:pt idx="219">
                  <c:v>0.61194029850746301</c:v>
                </c:pt>
                <c:pt idx="220">
                  <c:v>0.61194029850746301</c:v>
                </c:pt>
                <c:pt idx="221">
                  <c:v>0.61194029850746301</c:v>
                </c:pt>
                <c:pt idx="222">
                  <c:v>0.61194029850746301</c:v>
                </c:pt>
                <c:pt idx="223">
                  <c:v>0.61194029850746301</c:v>
                </c:pt>
                <c:pt idx="224">
                  <c:v>0.61194029850746301</c:v>
                </c:pt>
                <c:pt idx="225">
                  <c:v>0.61194029850746301</c:v>
                </c:pt>
                <c:pt idx="226">
                  <c:v>0.61194029850746301</c:v>
                </c:pt>
                <c:pt idx="227">
                  <c:v>0.61194029850746301</c:v>
                </c:pt>
                <c:pt idx="228">
                  <c:v>0.61194029850746301</c:v>
                </c:pt>
                <c:pt idx="229">
                  <c:v>0.61194029850746301</c:v>
                </c:pt>
                <c:pt idx="230">
                  <c:v>0.61194029850746301</c:v>
                </c:pt>
                <c:pt idx="231">
                  <c:v>0.61194029850746301</c:v>
                </c:pt>
                <c:pt idx="232">
                  <c:v>0.61194029850746301</c:v>
                </c:pt>
                <c:pt idx="233">
                  <c:v>0.61194029850746301</c:v>
                </c:pt>
                <c:pt idx="234">
                  <c:v>0.61194029850746301</c:v>
                </c:pt>
                <c:pt idx="235">
                  <c:v>0.61194029850746301</c:v>
                </c:pt>
                <c:pt idx="236">
                  <c:v>0.61194029850746301</c:v>
                </c:pt>
                <c:pt idx="237">
                  <c:v>0.61194029850746301</c:v>
                </c:pt>
                <c:pt idx="238">
                  <c:v>0.61194029850746301</c:v>
                </c:pt>
                <c:pt idx="239">
                  <c:v>0.61194029850746301</c:v>
                </c:pt>
                <c:pt idx="240">
                  <c:v>0.61194029850746301</c:v>
                </c:pt>
                <c:pt idx="241">
                  <c:v>0.61194029850746301</c:v>
                </c:pt>
                <c:pt idx="242">
                  <c:v>0.61194029850746301</c:v>
                </c:pt>
                <c:pt idx="243">
                  <c:v>0.61194029850746301</c:v>
                </c:pt>
                <c:pt idx="244">
                  <c:v>0.61194029850746301</c:v>
                </c:pt>
                <c:pt idx="245">
                  <c:v>0.61491648898365303</c:v>
                </c:pt>
                <c:pt idx="246">
                  <c:v>0.61492534669340404</c:v>
                </c:pt>
                <c:pt idx="247">
                  <c:v>0.61492537305563499</c:v>
                </c:pt>
                <c:pt idx="248">
                  <c:v>0.61492537313409401</c:v>
                </c:pt>
                <c:pt idx="249">
                  <c:v>0.61492537313432805</c:v>
                </c:pt>
                <c:pt idx="250">
                  <c:v>0.61492537313432805</c:v>
                </c:pt>
                <c:pt idx="251">
                  <c:v>0.61492537313432805</c:v>
                </c:pt>
                <c:pt idx="252">
                  <c:v>0.61492537313432805</c:v>
                </c:pt>
                <c:pt idx="253">
                  <c:v>0.61492537313432805</c:v>
                </c:pt>
                <c:pt idx="254">
                  <c:v>0.61492537313432805</c:v>
                </c:pt>
                <c:pt idx="255">
                  <c:v>0.61492537313432805</c:v>
                </c:pt>
                <c:pt idx="256">
                  <c:v>0.61790156361051896</c:v>
                </c:pt>
                <c:pt idx="257">
                  <c:v>0.61791042132026897</c:v>
                </c:pt>
                <c:pt idx="258">
                  <c:v>0.61791044768250103</c:v>
                </c:pt>
                <c:pt idx="259">
                  <c:v>0.61791044776096005</c:v>
                </c:pt>
                <c:pt idx="260">
                  <c:v>0.61791044776119297</c:v>
                </c:pt>
                <c:pt idx="261">
                  <c:v>0.61791044776119397</c:v>
                </c:pt>
                <c:pt idx="262">
                  <c:v>0.62088663823738399</c:v>
                </c:pt>
                <c:pt idx="263">
                  <c:v>0.620895495947135</c:v>
                </c:pt>
                <c:pt idx="264">
                  <c:v>0.62089552230936695</c:v>
                </c:pt>
                <c:pt idx="265">
                  <c:v>0.62089552238782497</c:v>
                </c:pt>
                <c:pt idx="266">
                  <c:v>0.62089552238805901</c:v>
                </c:pt>
                <c:pt idx="267">
                  <c:v>0.62089552238806001</c:v>
                </c:pt>
                <c:pt idx="268">
                  <c:v>0.62089552238806001</c:v>
                </c:pt>
                <c:pt idx="269">
                  <c:v>0.62089552238806001</c:v>
                </c:pt>
                <c:pt idx="270">
                  <c:v>0.62089552238806001</c:v>
                </c:pt>
                <c:pt idx="271">
                  <c:v>0.62089552238806001</c:v>
                </c:pt>
                <c:pt idx="272">
                  <c:v>0.62089552238806001</c:v>
                </c:pt>
                <c:pt idx="273">
                  <c:v>0.62089552238806001</c:v>
                </c:pt>
                <c:pt idx="274">
                  <c:v>0.62089552238806001</c:v>
                </c:pt>
                <c:pt idx="275">
                  <c:v>0.62089552238806001</c:v>
                </c:pt>
                <c:pt idx="276">
                  <c:v>0.62089552238806001</c:v>
                </c:pt>
                <c:pt idx="277">
                  <c:v>0.62089552238806001</c:v>
                </c:pt>
                <c:pt idx="278">
                  <c:v>0.62089552238806001</c:v>
                </c:pt>
                <c:pt idx="279">
                  <c:v>0.62089552238806001</c:v>
                </c:pt>
                <c:pt idx="280">
                  <c:v>0.62089552238806001</c:v>
                </c:pt>
                <c:pt idx="281">
                  <c:v>0.62089552238806001</c:v>
                </c:pt>
                <c:pt idx="282">
                  <c:v>0.62089552238806001</c:v>
                </c:pt>
                <c:pt idx="283">
                  <c:v>0.62089552238806001</c:v>
                </c:pt>
                <c:pt idx="284">
                  <c:v>0.62089552238806001</c:v>
                </c:pt>
                <c:pt idx="285">
                  <c:v>0.62089552238806001</c:v>
                </c:pt>
                <c:pt idx="286">
                  <c:v>0.62089552238806001</c:v>
                </c:pt>
                <c:pt idx="287">
                  <c:v>0.62089552238806001</c:v>
                </c:pt>
                <c:pt idx="288">
                  <c:v>0.62089552238806001</c:v>
                </c:pt>
                <c:pt idx="289">
                  <c:v>0.62089552238806001</c:v>
                </c:pt>
                <c:pt idx="290">
                  <c:v>0.62089552238806001</c:v>
                </c:pt>
                <c:pt idx="291">
                  <c:v>0.62089552238806001</c:v>
                </c:pt>
                <c:pt idx="292">
                  <c:v>0.62089552238806001</c:v>
                </c:pt>
                <c:pt idx="293">
                  <c:v>0.62089552238806001</c:v>
                </c:pt>
                <c:pt idx="294">
                  <c:v>0.62089552238806001</c:v>
                </c:pt>
                <c:pt idx="295">
                  <c:v>0.62089552238806001</c:v>
                </c:pt>
                <c:pt idx="296">
                  <c:v>0.62089552238806001</c:v>
                </c:pt>
                <c:pt idx="297">
                  <c:v>0.62089552238806001</c:v>
                </c:pt>
                <c:pt idx="298">
                  <c:v>0.62089552238806001</c:v>
                </c:pt>
                <c:pt idx="299">
                  <c:v>0.62089552238806001</c:v>
                </c:pt>
                <c:pt idx="300">
                  <c:v>0.62089552238806001</c:v>
                </c:pt>
                <c:pt idx="301">
                  <c:v>0.62089552238806001</c:v>
                </c:pt>
                <c:pt idx="302">
                  <c:v>0.62089552238806001</c:v>
                </c:pt>
                <c:pt idx="303">
                  <c:v>0.62089552238806001</c:v>
                </c:pt>
                <c:pt idx="304">
                  <c:v>0.62089552238806001</c:v>
                </c:pt>
                <c:pt idx="305">
                  <c:v>0.62089552238806001</c:v>
                </c:pt>
                <c:pt idx="306">
                  <c:v>0.62089552238806001</c:v>
                </c:pt>
                <c:pt idx="307">
                  <c:v>0.62089552238806001</c:v>
                </c:pt>
                <c:pt idx="308">
                  <c:v>0.62089552238806001</c:v>
                </c:pt>
                <c:pt idx="309">
                  <c:v>0.62089552238806001</c:v>
                </c:pt>
                <c:pt idx="310">
                  <c:v>0.62089552238806001</c:v>
                </c:pt>
                <c:pt idx="311">
                  <c:v>0.62089552238806001</c:v>
                </c:pt>
                <c:pt idx="312">
                  <c:v>0.62089552238806001</c:v>
                </c:pt>
                <c:pt idx="313">
                  <c:v>0.62089552238806001</c:v>
                </c:pt>
                <c:pt idx="314">
                  <c:v>0.62089552238806001</c:v>
                </c:pt>
                <c:pt idx="315">
                  <c:v>0.62089552238806001</c:v>
                </c:pt>
                <c:pt idx="316">
                  <c:v>0.62089552238806001</c:v>
                </c:pt>
                <c:pt idx="317">
                  <c:v>0.62089552238806001</c:v>
                </c:pt>
                <c:pt idx="318">
                  <c:v>0.62089552238806001</c:v>
                </c:pt>
                <c:pt idx="319">
                  <c:v>0.62089552238806001</c:v>
                </c:pt>
                <c:pt idx="320">
                  <c:v>0.62089552238806001</c:v>
                </c:pt>
                <c:pt idx="321">
                  <c:v>0.62089552238806001</c:v>
                </c:pt>
                <c:pt idx="322">
                  <c:v>0.62089552238806001</c:v>
                </c:pt>
                <c:pt idx="323">
                  <c:v>0.62089552238806001</c:v>
                </c:pt>
                <c:pt idx="324">
                  <c:v>0.62089552238806001</c:v>
                </c:pt>
                <c:pt idx="325">
                  <c:v>0.62387171286425003</c:v>
                </c:pt>
                <c:pt idx="326">
                  <c:v>0.62388057057400104</c:v>
                </c:pt>
                <c:pt idx="327">
                  <c:v>0.62388059693623199</c:v>
                </c:pt>
                <c:pt idx="328">
                  <c:v>0.62388059701469101</c:v>
                </c:pt>
                <c:pt idx="329">
                  <c:v>0.62388059701492504</c:v>
                </c:pt>
                <c:pt idx="330">
                  <c:v>0.62388059701492504</c:v>
                </c:pt>
                <c:pt idx="331">
                  <c:v>0.62388059701492504</c:v>
                </c:pt>
                <c:pt idx="332">
                  <c:v>0.62388059701492504</c:v>
                </c:pt>
                <c:pt idx="333">
                  <c:v>0.62388059701492504</c:v>
                </c:pt>
                <c:pt idx="334">
                  <c:v>0.62388059701492504</c:v>
                </c:pt>
                <c:pt idx="335">
                  <c:v>0.62388059701492504</c:v>
                </c:pt>
                <c:pt idx="336">
                  <c:v>0.62388059701492504</c:v>
                </c:pt>
                <c:pt idx="337">
                  <c:v>0.62388059701492504</c:v>
                </c:pt>
                <c:pt idx="338">
                  <c:v>0.62388059701492504</c:v>
                </c:pt>
                <c:pt idx="339">
                  <c:v>0.62388059701492504</c:v>
                </c:pt>
                <c:pt idx="340">
                  <c:v>0.62388059701492504</c:v>
                </c:pt>
                <c:pt idx="341">
                  <c:v>0.62388059701492504</c:v>
                </c:pt>
                <c:pt idx="342">
                  <c:v>0.62388059701492504</c:v>
                </c:pt>
                <c:pt idx="343">
                  <c:v>0.62388059701492504</c:v>
                </c:pt>
                <c:pt idx="344">
                  <c:v>0.62388059701492504</c:v>
                </c:pt>
                <c:pt idx="345">
                  <c:v>0.62388059701492504</c:v>
                </c:pt>
                <c:pt idx="346">
                  <c:v>0.62388059701492504</c:v>
                </c:pt>
                <c:pt idx="347">
                  <c:v>0.62388059701492504</c:v>
                </c:pt>
                <c:pt idx="348">
                  <c:v>0.62388059701492504</c:v>
                </c:pt>
                <c:pt idx="349">
                  <c:v>0.62388059701492504</c:v>
                </c:pt>
                <c:pt idx="350">
                  <c:v>0.62388059701492504</c:v>
                </c:pt>
                <c:pt idx="351">
                  <c:v>0.62388059701492504</c:v>
                </c:pt>
                <c:pt idx="352">
                  <c:v>0.62388059701492504</c:v>
                </c:pt>
                <c:pt idx="353">
                  <c:v>0.62388059701492504</c:v>
                </c:pt>
                <c:pt idx="354">
                  <c:v>0.62388059701492504</c:v>
                </c:pt>
                <c:pt idx="355">
                  <c:v>0.62388059701492504</c:v>
                </c:pt>
                <c:pt idx="356">
                  <c:v>0.62388059701492504</c:v>
                </c:pt>
                <c:pt idx="357">
                  <c:v>0.62388059701492504</c:v>
                </c:pt>
                <c:pt idx="358">
                  <c:v>0.62388059701492504</c:v>
                </c:pt>
                <c:pt idx="359">
                  <c:v>0.62388059701492504</c:v>
                </c:pt>
                <c:pt idx="360">
                  <c:v>0.62685678749111595</c:v>
                </c:pt>
                <c:pt idx="361">
                  <c:v>0.62686564520086596</c:v>
                </c:pt>
                <c:pt idx="362">
                  <c:v>0.62686567156309803</c:v>
                </c:pt>
                <c:pt idx="363">
                  <c:v>0.62686567164155704</c:v>
                </c:pt>
                <c:pt idx="364">
                  <c:v>0.62984186211798099</c:v>
                </c:pt>
                <c:pt idx="365">
                  <c:v>0.63282691030392302</c:v>
                </c:pt>
                <c:pt idx="366">
                  <c:v>0.63283579437590498</c:v>
                </c:pt>
                <c:pt idx="367">
                  <c:v>0.63283582081659495</c:v>
                </c:pt>
                <c:pt idx="368">
                  <c:v>0.63581201137147803</c:v>
                </c:pt>
                <c:pt idx="369">
                  <c:v>0.63582086908146296</c:v>
                </c:pt>
                <c:pt idx="370">
                  <c:v>0.63582089544369502</c:v>
                </c:pt>
                <c:pt idx="371">
                  <c:v>0.63582089552215404</c:v>
                </c:pt>
                <c:pt idx="372">
                  <c:v>0.63582089552238696</c:v>
                </c:pt>
                <c:pt idx="373">
                  <c:v>0.63582089552238796</c:v>
                </c:pt>
                <c:pt idx="374">
                  <c:v>0.63582089552238796</c:v>
                </c:pt>
                <c:pt idx="375">
                  <c:v>0.63582089552238796</c:v>
                </c:pt>
                <c:pt idx="376">
                  <c:v>0.63879708599857898</c:v>
                </c:pt>
                <c:pt idx="377">
                  <c:v>0.63880594370832899</c:v>
                </c:pt>
                <c:pt idx="378">
                  <c:v>0.63880597007056095</c:v>
                </c:pt>
                <c:pt idx="379">
                  <c:v>0.63880597014901996</c:v>
                </c:pt>
                <c:pt idx="380">
                  <c:v>0.638805970149253</c:v>
                </c:pt>
                <c:pt idx="381">
                  <c:v>0.638805970149254</c:v>
                </c:pt>
                <c:pt idx="382">
                  <c:v>0.638805970149254</c:v>
                </c:pt>
                <c:pt idx="383">
                  <c:v>0.638805970149254</c:v>
                </c:pt>
                <c:pt idx="384">
                  <c:v>0.638805970149254</c:v>
                </c:pt>
                <c:pt idx="385">
                  <c:v>0.638805970149254</c:v>
                </c:pt>
                <c:pt idx="386">
                  <c:v>0.638805970149254</c:v>
                </c:pt>
                <c:pt idx="387">
                  <c:v>0.638805970149254</c:v>
                </c:pt>
                <c:pt idx="388">
                  <c:v>0.638805970149254</c:v>
                </c:pt>
                <c:pt idx="389">
                  <c:v>0.638805970149254</c:v>
                </c:pt>
                <c:pt idx="390">
                  <c:v>0.638805970149254</c:v>
                </c:pt>
                <c:pt idx="391">
                  <c:v>0.638805970149254</c:v>
                </c:pt>
                <c:pt idx="392">
                  <c:v>0.638805970149254</c:v>
                </c:pt>
                <c:pt idx="393">
                  <c:v>0.638805970149254</c:v>
                </c:pt>
                <c:pt idx="394">
                  <c:v>0.638805970149254</c:v>
                </c:pt>
                <c:pt idx="395">
                  <c:v>0.638805970149254</c:v>
                </c:pt>
                <c:pt idx="396">
                  <c:v>0.638805970149254</c:v>
                </c:pt>
                <c:pt idx="397">
                  <c:v>0.638805970149254</c:v>
                </c:pt>
                <c:pt idx="398">
                  <c:v>0.638805970149254</c:v>
                </c:pt>
                <c:pt idx="399">
                  <c:v>0.638805970149254</c:v>
                </c:pt>
                <c:pt idx="400">
                  <c:v>0.638805970149254</c:v>
                </c:pt>
                <c:pt idx="401">
                  <c:v>0.638805970149254</c:v>
                </c:pt>
                <c:pt idx="402">
                  <c:v>0.638805970149254</c:v>
                </c:pt>
                <c:pt idx="403">
                  <c:v>0.638805970149254</c:v>
                </c:pt>
                <c:pt idx="404">
                  <c:v>0.638805970149254</c:v>
                </c:pt>
                <c:pt idx="405">
                  <c:v>0.638805970149254</c:v>
                </c:pt>
                <c:pt idx="406">
                  <c:v>0.638805970149254</c:v>
                </c:pt>
                <c:pt idx="407">
                  <c:v>0.638805970149254</c:v>
                </c:pt>
                <c:pt idx="408">
                  <c:v>0.638805970149254</c:v>
                </c:pt>
                <c:pt idx="409">
                  <c:v>0.638805970149254</c:v>
                </c:pt>
                <c:pt idx="410">
                  <c:v>0.638805970149254</c:v>
                </c:pt>
                <c:pt idx="411">
                  <c:v>0.638805970149254</c:v>
                </c:pt>
                <c:pt idx="412">
                  <c:v>0.638805970149254</c:v>
                </c:pt>
                <c:pt idx="413">
                  <c:v>0.638805970149254</c:v>
                </c:pt>
                <c:pt idx="414">
                  <c:v>0.638805970149254</c:v>
                </c:pt>
                <c:pt idx="415">
                  <c:v>0.638805970149254</c:v>
                </c:pt>
                <c:pt idx="416">
                  <c:v>0.64178216062544402</c:v>
                </c:pt>
                <c:pt idx="417">
                  <c:v>0.64179101833519503</c:v>
                </c:pt>
                <c:pt idx="418">
                  <c:v>0.64179104469742598</c:v>
                </c:pt>
                <c:pt idx="419">
                  <c:v>0.641791044775885</c:v>
                </c:pt>
                <c:pt idx="420">
                  <c:v>0.64179104477611904</c:v>
                </c:pt>
                <c:pt idx="421">
                  <c:v>0.64179104477611904</c:v>
                </c:pt>
                <c:pt idx="422">
                  <c:v>0.64179104477611904</c:v>
                </c:pt>
                <c:pt idx="423">
                  <c:v>0.64179104477611904</c:v>
                </c:pt>
                <c:pt idx="424">
                  <c:v>0.64179104477611904</c:v>
                </c:pt>
                <c:pt idx="425">
                  <c:v>0.64179104477611904</c:v>
                </c:pt>
                <c:pt idx="426">
                  <c:v>0.64179104477611904</c:v>
                </c:pt>
                <c:pt idx="427">
                  <c:v>0.64179104477611904</c:v>
                </c:pt>
                <c:pt idx="428">
                  <c:v>0.64476723525230994</c:v>
                </c:pt>
                <c:pt idx="429">
                  <c:v>0.650728473914441</c:v>
                </c:pt>
                <c:pt idx="430">
                  <c:v>0.65074621569617397</c:v>
                </c:pt>
                <c:pt idx="431">
                  <c:v>0.650746268499096</c:v>
                </c:pt>
                <c:pt idx="432">
                  <c:v>0.65074626865624696</c:v>
                </c:pt>
                <c:pt idx="433">
                  <c:v>0.65074626865671503</c:v>
                </c:pt>
                <c:pt idx="434">
                  <c:v>0.65074626865671703</c:v>
                </c:pt>
                <c:pt idx="435">
                  <c:v>0.65074626865671703</c:v>
                </c:pt>
                <c:pt idx="436">
                  <c:v>0.65074626865671703</c:v>
                </c:pt>
                <c:pt idx="437">
                  <c:v>0.65074626865671703</c:v>
                </c:pt>
                <c:pt idx="438">
                  <c:v>0.65074626865671703</c:v>
                </c:pt>
                <c:pt idx="439">
                  <c:v>0.65074626865671703</c:v>
                </c:pt>
                <c:pt idx="440">
                  <c:v>0.65074626865671703</c:v>
                </c:pt>
                <c:pt idx="441">
                  <c:v>0.65074626865671703</c:v>
                </c:pt>
                <c:pt idx="442">
                  <c:v>0.65074626865671703</c:v>
                </c:pt>
                <c:pt idx="443">
                  <c:v>0.65074626865671703</c:v>
                </c:pt>
                <c:pt idx="444">
                  <c:v>0.65074626865671703</c:v>
                </c:pt>
                <c:pt idx="445">
                  <c:v>0.65074626865671703</c:v>
                </c:pt>
                <c:pt idx="446">
                  <c:v>0.65074626865671703</c:v>
                </c:pt>
                <c:pt idx="447">
                  <c:v>0.65074626865671703</c:v>
                </c:pt>
                <c:pt idx="448">
                  <c:v>0.65074626865671703</c:v>
                </c:pt>
                <c:pt idx="449">
                  <c:v>0.65372245913290705</c:v>
                </c:pt>
                <c:pt idx="450">
                  <c:v>0.65373131684265695</c:v>
                </c:pt>
                <c:pt idx="451">
                  <c:v>0.65373134320488901</c:v>
                </c:pt>
                <c:pt idx="452">
                  <c:v>0.65373134328334803</c:v>
                </c:pt>
                <c:pt idx="453">
                  <c:v>0.65373134328358096</c:v>
                </c:pt>
                <c:pt idx="454">
                  <c:v>0.65373134328358196</c:v>
                </c:pt>
                <c:pt idx="455">
                  <c:v>0.65373134328358196</c:v>
                </c:pt>
                <c:pt idx="456">
                  <c:v>0.65373134328358196</c:v>
                </c:pt>
                <c:pt idx="457">
                  <c:v>0.65373134328358196</c:v>
                </c:pt>
                <c:pt idx="458">
                  <c:v>0.65373134328358196</c:v>
                </c:pt>
                <c:pt idx="459">
                  <c:v>0.65373134328358196</c:v>
                </c:pt>
                <c:pt idx="460">
                  <c:v>0.65670753375977298</c:v>
                </c:pt>
                <c:pt idx="461">
                  <c:v>0.65671639146952299</c:v>
                </c:pt>
                <c:pt idx="462">
                  <c:v>0.65671641783175505</c:v>
                </c:pt>
                <c:pt idx="463">
                  <c:v>0.65671641791021396</c:v>
                </c:pt>
                <c:pt idx="464">
                  <c:v>0.65671641791044699</c:v>
                </c:pt>
                <c:pt idx="465">
                  <c:v>0.65671641791044799</c:v>
                </c:pt>
                <c:pt idx="466">
                  <c:v>0.65671641791044799</c:v>
                </c:pt>
                <c:pt idx="467">
                  <c:v>0.65671641791044799</c:v>
                </c:pt>
                <c:pt idx="468">
                  <c:v>0.65671641791044799</c:v>
                </c:pt>
                <c:pt idx="469">
                  <c:v>0.65671641791044799</c:v>
                </c:pt>
                <c:pt idx="470">
                  <c:v>0.65671641791044799</c:v>
                </c:pt>
                <c:pt idx="471">
                  <c:v>0.65671641791044799</c:v>
                </c:pt>
                <c:pt idx="472">
                  <c:v>0.65671641791044799</c:v>
                </c:pt>
                <c:pt idx="473">
                  <c:v>0.65671641791044799</c:v>
                </c:pt>
                <c:pt idx="474">
                  <c:v>0.65671641791044799</c:v>
                </c:pt>
                <c:pt idx="475">
                  <c:v>0.65671641791044799</c:v>
                </c:pt>
                <c:pt idx="476">
                  <c:v>0.65671641791044799</c:v>
                </c:pt>
                <c:pt idx="477">
                  <c:v>0.65671641791044799</c:v>
                </c:pt>
                <c:pt idx="478">
                  <c:v>0.65671641791044799</c:v>
                </c:pt>
                <c:pt idx="479">
                  <c:v>0.65671641791044799</c:v>
                </c:pt>
                <c:pt idx="480">
                  <c:v>0.65671641791044799</c:v>
                </c:pt>
                <c:pt idx="481">
                  <c:v>0.65671641791044799</c:v>
                </c:pt>
                <c:pt idx="482">
                  <c:v>0.65671641791044799</c:v>
                </c:pt>
                <c:pt idx="483">
                  <c:v>0.65671641791044799</c:v>
                </c:pt>
                <c:pt idx="484">
                  <c:v>0.65671641791044799</c:v>
                </c:pt>
                <c:pt idx="485">
                  <c:v>0.65671641791044799</c:v>
                </c:pt>
                <c:pt idx="486">
                  <c:v>0.65671641791044799</c:v>
                </c:pt>
                <c:pt idx="487">
                  <c:v>0.65671641791044799</c:v>
                </c:pt>
                <c:pt idx="488">
                  <c:v>0.65671641791044799</c:v>
                </c:pt>
                <c:pt idx="489">
                  <c:v>0.65671641791044799</c:v>
                </c:pt>
                <c:pt idx="490">
                  <c:v>0.65671641791044799</c:v>
                </c:pt>
                <c:pt idx="491">
                  <c:v>0.65671641791044799</c:v>
                </c:pt>
                <c:pt idx="492">
                  <c:v>0.65671641791044799</c:v>
                </c:pt>
                <c:pt idx="493">
                  <c:v>0.65671641791044799</c:v>
                </c:pt>
                <c:pt idx="494">
                  <c:v>0.65671641791044799</c:v>
                </c:pt>
                <c:pt idx="495">
                  <c:v>0.65671641791044799</c:v>
                </c:pt>
                <c:pt idx="496">
                  <c:v>0.65671641791044799</c:v>
                </c:pt>
                <c:pt idx="497">
                  <c:v>0.65671641791044799</c:v>
                </c:pt>
                <c:pt idx="498">
                  <c:v>0.65671641791044799</c:v>
                </c:pt>
                <c:pt idx="499">
                  <c:v>0.65671641791044799</c:v>
                </c:pt>
                <c:pt idx="500">
                  <c:v>0.65671641791044799</c:v>
                </c:pt>
              </c:numCache>
            </c:numRef>
          </c:val>
          <c:smooth val="0"/>
          <c:extLst>
            <c:ext xmlns:c16="http://schemas.microsoft.com/office/drawing/2014/chart" uri="{C3380CC4-5D6E-409C-BE32-E72D297353CC}">
              <c16:uniqueId val="{00000002-2F1F-4BDC-AC20-68BDF1D3D8E2}"/>
            </c:ext>
          </c:extLst>
        </c:ser>
        <c:dLbls>
          <c:showLegendKey val="0"/>
          <c:showVal val="0"/>
          <c:showCatName val="0"/>
          <c:showSerName val="0"/>
          <c:showPercent val="0"/>
          <c:showBubbleSize val="0"/>
        </c:dLbls>
        <c:smooth val="0"/>
        <c:axId val="-528699568"/>
        <c:axId val="-528688144"/>
      </c:lineChart>
      <c:catAx>
        <c:axId val="-52869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88144"/>
        <c:crosses val="autoZero"/>
        <c:auto val="1"/>
        <c:lblAlgn val="ctr"/>
        <c:lblOffset val="100"/>
        <c:noMultiLvlLbl val="0"/>
      </c:catAx>
      <c:valAx>
        <c:axId val="-52868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99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200" b="0" i="0" baseline="0">
                <a:effectLst/>
              </a:rPr>
              <a:t>for net init by fixed-weight</a:t>
            </a:r>
            <a:endParaRPr lang="en-US" sz="120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'Testing Oishi 400 samples'!$F$19</c:f>
              <c:strCache>
                <c:ptCount val="1"/>
                <c:pt idx="0">
                  <c:v>FAR</c:v>
                </c:pt>
              </c:strCache>
            </c:strRef>
          </c:tx>
          <c:spPr>
            <a:ln w="28575" cap="rnd">
              <a:solidFill>
                <a:schemeClr val="accent1"/>
              </a:solidFill>
              <a:round/>
            </a:ln>
            <a:effectLst/>
          </c:spPr>
          <c:marker>
            <c:symbol val="none"/>
          </c:marker>
          <c:cat>
            <c:numRef>
              <c:f>'Testing Oishi 400 samples'!$E$20:$E$220</c:f>
              <c:numCache>
                <c:formatCode>General</c:formatCode>
                <c:ptCount val="2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numCache>
            </c:numRef>
          </c:cat>
          <c:val>
            <c:numRef>
              <c:f>'Testing Oishi 400 samples'!$F$20:$F$220</c:f>
              <c:numCache>
                <c:formatCode>General</c:formatCode>
                <c:ptCount val="201"/>
                <c:pt idx="0">
                  <c:v>3.5714285714285698E-2</c:v>
                </c:pt>
                <c:pt idx="1">
                  <c:v>0.13403486394557801</c:v>
                </c:pt>
                <c:pt idx="2">
                  <c:v>0.13432748471412401</c:v>
                </c:pt>
                <c:pt idx="3">
                  <c:v>0.137304546085459</c:v>
                </c:pt>
                <c:pt idx="4">
                  <c:v>0.14028959686334999</c:v>
                </c:pt>
                <c:pt idx="5">
                  <c:v>0.155179433323998</c:v>
                </c:pt>
                <c:pt idx="6">
                  <c:v>0.167128510218226</c:v>
                </c:pt>
                <c:pt idx="7">
                  <c:v>0.167164072947078</c:v>
                </c:pt>
                <c:pt idx="8">
                  <c:v>0.17014036926472301</c:v>
                </c:pt>
                <c:pt idx="9">
                  <c:v>0.17907779871804999</c:v>
                </c:pt>
                <c:pt idx="10">
                  <c:v>0.18208058868666099</c:v>
                </c:pt>
                <c:pt idx="11">
                  <c:v>0.188041906513948</c:v>
                </c:pt>
                <c:pt idx="12">
                  <c:v>0.19698821995986299</c:v>
                </c:pt>
                <c:pt idx="13">
                  <c:v>0.202967226845119</c:v>
                </c:pt>
                <c:pt idx="14">
                  <c:v>0.21488978341323001</c:v>
                </c:pt>
                <c:pt idx="15">
                  <c:v>0.22087764816492</c:v>
                </c:pt>
                <c:pt idx="16">
                  <c:v>0.22684785014334799</c:v>
                </c:pt>
                <c:pt idx="17">
                  <c:v>0.235794190030189</c:v>
                </c:pt>
                <c:pt idx="18">
                  <c:v>0.238797006517947</c:v>
                </c:pt>
                <c:pt idx="19">
                  <c:v>0.24475832442416101</c:v>
                </c:pt>
                <c:pt idx="20">
                  <c:v>0.24477606644173899</c:v>
                </c:pt>
                <c:pt idx="21">
                  <c:v>0.25370469067393397</c:v>
                </c:pt>
                <c:pt idx="22">
                  <c:v>0.25373126396033902</c:v>
                </c:pt>
                <c:pt idx="23">
                  <c:v>0.25968372399988199</c:v>
                </c:pt>
                <c:pt idx="24">
                  <c:v>0.26267763013095202</c:v>
                </c:pt>
                <c:pt idx="25">
                  <c:v>0.26268654056586599</c:v>
                </c:pt>
                <c:pt idx="26">
                  <c:v>0.26863894803739802</c:v>
                </c:pt>
                <c:pt idx="27">
                  <c:v>0.274609044488207</c:v>
                </c:pt>
                <c:pt idx="28">
                  <c:v>0.27760300310859598</c:v>
                </c:pt>
                <c:pt idx="29">
                  <c:v>0.27761191369972799</c:v>
                </c:pt>
                <c:pt idx="30">
                  <c:v>0.27761194021934399</c:v>
                </c:pt>
                <c:pt idx="31">
                  <c:v>0.27761194029827202</c:v>
                </c:pt>
                <c:pt idx="32">
                  <c:v>0.28356432125088799</c:v>
                </c:pt>
                <c:pt idx="33">
                  <c:v>0.28358203667039</c:v>
                </c:pt>
                <c:pt idx="34">
                  <c:v>0.28655827987104299</c:v>
                </c:pt>
                <c:pt idx="35">
                  <c:v>0.29251951869009202</c:v>
                </c:pt>
                <c:pt idx="36">
                  <c:v>0.292537260472292</c:v>
                </c:pt>
                <c:pt idx="37">
                  <c:v>0.295513503751406</c:v>
                </c:pt>
                <c:pt idx="38">
                  <c:v>0.30742712352307</c:v>
                </c:pt>
                <c:pt idx="39">
                  <c:v>0.31341496167715199</c:v>
                </c:pt>
                <c:pt idx="40">
                  <c:v>0.31640897310022997</c:v>
                </c:pt>
                <c:pt idx="41">
                  <c:v>0.31939407432470301</c:v>
                </c:pt>
                <c:pt idx="42">
                  <c:v>0.32535533950691897</c:v>
                </c:pt>
                <c:pt idx="43">
                  <c:v>0.33132546231996102</c:v>
                </c:pt>
                <c:pt idx="44">
                  <c:v>0.33431942101880902</c:v>
                </c:pt>
                <c:pt idx="45">
                  <c:v>0.334328331610175</c:v>
                </c:pt>
                <c:pt idx="46">
                  <c:v>0.334328358129792</c:v>
                </c:pt>
                <c:pt idx="47">
                  <c:v>0.33730454868491</c:v>
                </c:pt>
                <c:pt idx="48">
                  <c:v>0.34326578734727697</c:v>
                </c:pt>
                <c:pt idx="49">
                  <c:v>0.34625971960520002</c:v>
                </c:pt>
                <c:pt idx="50">
                  <c:v>0.34924482059406298</c:v>
                </c:pt>
                <c:pt idx="51">
                  <c:v>0.36115846672795898</c:v>
                </c:pt>
                <c:pt idx="52">
                  <c:v>0.36417011448430903</c:v>
                </c:pt>
                <c:pt idx="53">
                  <c:v>0.36715526819786998</c:v>
                </c:pt>
                <c:pt idx="54">
                  <c:v>0.376092724012494</c:v>
                </c:pt>
                <c:pt idx="55">
                  <c:v>0.38207170453575101</c:v>
                </c:pt>
                <c:pt idx="56">
                  <c:v>0.38804188007302298</c:v>
                </c:pt>
                <c:pt idx="57">
                  <c:v>0.39103583892878901</c:v>
                </c:pt>
                <c:pt idx="58">
                  <c:v>0.39104474952062102</c:v>
                </c:pt>
                <c:pt idx="59">
                  <c:v>0.39402096651642998</c:v>
                </c:pt>
                <c:pt idx="60">
                  <c:v>0.39998220525748901</c:v>
                </c:pt>
                <c:pt idx="61">
                  <c:v>0.405952327991838</c:v>
                </c:pt>
                <c:pt idx="62">
                  <c:v>0.40894628669045202</c:v>
                </c:pt>
                <c:pt idx="63">
                  <c:v>0.41193138775800697</c:v>
                </c:pt>
                <c:pt idx="64">
                  <c:v>0.42384503389213701</c:v>
                </c:pt>
                <c:pt idx="65">
                  <c:v>0.42983287212467902</c:v>
                </c:pt>
                <c:pt idx="66">
                  <c:v>0.43282688354798998</c:v>
                </c:pt>
                <c:pt idx="67">
                  <c:v>0.43878817524865499</c:v>
                </c:pt>
                <c:pt idx="68">
                  <c:v>0.44178210766443099</c:v>
                </c:pt>
                <c:pt idx="69">
                  <c:v>0.44774339912995398</c:v>
                </c:pt>
                <c:pt idx="70">
                  <c:v>0.45073733154502998</c:v>
                </c:pt>
                <c:pt idx="71">
                  <c:v>0.45372243253436001</c:v>
                </c:pt>
                <c:pt idx="72">
                  <c:v>0.45373131676349499</c:v>
                </c:pt>
                <c:pt idx="73">
                  <c:v>0.45670753368084399</c:v>
                </c:pt>
                <c:pt idx="74">
                  <c:v>0.45969258194547902</c:v>
                </c:pt>
                <c:pt idx="75">
                  <c:v>0.46267765649388498</c:v>
                </c:pt>
                <c:pt idx="76">
                  <c:v>0.46566273112051798</c:v>
                </c:pt>
                <c:pt idx="77">
                  <c:v>0.46864780574738302</c:v>
                </c:pt>
                <c:pt idx="78">
                  <c:v>0.471632880374248</c:v>
                </c:pt>
                <c:pt idx="79">
                  <c:v>0.47461795500111398</c:v>
                </c:pt>
                <c:pt idx="80">
                  <c:v>0.47760302962798001</c:v>
                </c:pt>
                <c:pt idx="81">
                  <c:v>0.47761191377865497</c:v>
                </c:pt>
                <c:pt idx="82">
                  <c:v>0.47761194021957898</c:v>
                </c:pt>
                <c:pt idx="83">
                  <c:v>0.480588130774463</c:v>
                </c:pt>
                <c:pt idx="84">
                  <c:v>0.48654936943682903</c:v>
                </c:pt>
                <c:pt idx="85">
                  <c:v>0.486567111218562</c:v>
                </c:pt>
                <c:pt idx="86">
                  <c:v>0.48656716402148398</c:v>
                </c:pt>
                <c:pt idx="87">
                  <c:v>0.48656716417863499</c:v>
                </c:pt>
                <c:pt idx="88">
                  <c:v>0.48656716417910301</c:v>
                </c:pt>
                <c:pt idx="89">
                  <c:v>0.49251954513148599</c:v>
                </c:pt>
                <c:pt idx="90">
                  <c:v>0.49253726055098701</c:v>
                </c:pt>
                <c:pt idx="91">
                  <c:v>0.49848969422783002</c:v>
                </c:pt>
                <c:pt idx="92">
                  <c:v>0.50148360028044003</c:v>
                </c:pt>
                <c:pt idx="93">
                  <c:v>0.50446870119131104</c:v>
                </c:pt>
                <c:pt idx="94">
                  <c:v>0.50745377589640295</c:v>
                </c:pt>
                <c:pt idx="95">
                  <c:v>0.507462660047311</c:v>
                </c:pt>
                <c:pt idx="96">
                  <c:v>0.507462686488236</c:v>
                </c:pt>
                <c:pt idx="97">
                  <c:v>0.50746268656692906</c:v>
                </c:pt>
                <c:pt idx="98">
                  <c:v>0.510438877043354</c:v>
                </c:pt>
                <c:pt idx="99">
                  <c:v>0.51342392522929603</c:v>
                </c:pt>
                <c:pt idx="100">
                  <c:v>0.51343280930127799</c:v>
                </c:pt>
                <c:pt idx="101">
                  <c:v>0.51343283574196796</c:v>
                </c:pt>
                <c:pt idx="102">
                  <c:v>0.51343283582066102</c:v>
                </c:pt>
                <c:pt idx="103">
                  <c:v>0.51640902629708496</c:v>
                </c:pt>
                <c:pt idx="104">
                  <c:v>0.51641788400683697</c:v>
                </c:pt>
                <c:pt idx="105">
                  <c:v>0.51939410084525905</c:v>
                </c:pt>
                <c:pt idx="106">
                  <c:v>0.51940295863346797</c:v>
                </c:pt>
                <c:pt idx="107">
                  <c:v>0.51940298499593296</c:v>
                </c:pt>
                <c:pt idx="108">
                  <c:v>0.522379175550583</c:v>
                </c:pt>
                <c:pt idx="109">
                  <c:v>0.52238803326056704</c:v>
                </c:pt>
                <c:pt idx="110">
                  <c:v>0.52238805962279899</c:v>
                </c:pt>
                <c:pt idx="111">
                  <c:v>0.52238805970125801</c:v>
                </c:pt>
                <c:pt idx="112">
                  <c:v>0.52238805970149205</c:v>
                </c:pt>
                <c:pt idx="113">
                  <c:v>0.52536425017768296</c:v>
                </c:pt>
                <c:pt idx="114">
                  <c:v>0.52834929836362399</c:v>
                </c:pt>
                <c:pt idx="115">
                  <c:v>0.53133437291179697</c:v>
                </c:pt>
                <c:pt idx="116">
                  <c:v>0.53134325706223795</c:v>
                </c:pt>
                <c:pt idx="117">
                  <c:v>0.53431947397935198</c:v>
                </c:pt>
                <c:pt idx="118">
                  <c:v>0.53432833176779604</c:v>
                </c:pt>
                <c:pt idx="119">
                  <c:v>0.53432835813026103</c:v>
                </c:pt>
                <c:pt idx="120">
                  <c:v>0.54028073916110197</c:v>
                </c:pt>
                <c:pt idx="121">
                  <c:v>0.54029845458083703</c:v>
                </c:pt>
                <c:pt idx="122">
                  <c:v>0.54029850730530005</c:v>
                </c:pt>
                <c:pt idx="123">
                  <c:v>0.54029850746221797</c:v>
                </c:pt>
                <c:pt idx="124">
                  <c:v>0.54327469793887595</c:v>
                </c:pt>
                <c:pt idx="125">
                  <c:v>0.54328355564862796</c:v>
                </c:pt>
                <c:pt idx="126">
                  <c:v>0.54328358201085902</c:v>
                </c:pt>
                <c:pt idx="127">
                  <c:v>0.54625977256550895</c:v>
                </c:pt>
                <c:pt idx="128">
                  <c:v>0.54626863027549299</c:v>
                </c:pt>
                <c:pt idx="129">
                  <c:v>0.54626865663772495</c:v>
                </c:pt>
                <c:pt idx="130">
                  <c:v>0.54626865671618396</c:v>
                </c:pt>
                <c:pt idx="131">
                  <c:v>0.54924484719260802</c:v>
                </c:pt>
                <c:pt idx="132">
                  <c:v>0.54925370490235903</c:v>
                </c:pt>
                <c:pt idx="133">
                  <c:v>0.552229921740781</c:v>
                </c:pt>
                <c:pt idx="134">
                  <c:v>0.55521497000518105</c:v>
                </c:pt>
                <c:pt idx="135">
                  <c:v>0.55522385407739605</c:v>
                </c:pt>
                <c:pt idx="136">
                  <c:v>0.55522388051808802</c:v>
                </c:pt>
                <c:pt idx="137">
                  <c:v>0.561176261549161</c:v>
                </c:pt>
                <c:pt idx="138">
                  <c:v>0.56417016744508697</c:v>
                </c:pt>
                <c:pt idx="139">
                  <c:v>0.56715526835549102</c:v>
                </c:pt>
                <c:pt idx="140">
                  <c:v>0.56716415258439101</c:v>
                </c:pt>
                <c:pt idx="141">
                  <c:v>0.57014036950173896</c:v>
                </c:pt>
                <c:pt idx="142">
                  <c:v>0.57014922729018402</c:v>
                </c:pt>
                <c:pt idx="143">
                  <c:v>0.57014925365264901</c:v>
                </c:pt>
                <c:pt idx="144">
                  <c:v>0.57312544420730005</c:v>
                </c:pt>
                <c:pt idx="145">
                  <c:v>0.57313430191728398</c:v>
                </c:pt>
                <c:pt idx="146">
                  <c:v>0.57313432827951605</c:v>
                </c:pt>
                <c:pt idx="147">
                  <c:v>0.57313432835797495</c:v>
                </c:pt>
                <c:pt idx="148">
                  <c:v>0.57313432835820799</c:v>
                </c:pt>
                <c:pt idx="149">
                  <c:v>0.57611051883440001</c:v>
                </c:pt>
                <c:pt idx="150">
                  <c:v>0.57909556702034104</c:v>
                </c:pt>
                <c:pt idx="151">
                  <c:v>0.579104451092322</c:v>
                </c:pt>
                <c:pt idx="152">
                  <c:v>0.57910447753301297</c:v>
                </c:pt>
                <c:pt idx="153">
                  <c:v>0.57910447761170503</c:v>
                </c:pt>
                <c:pt idx="154">
                  <c:v>0.58208066808812997</c:v>
                </c:pt>
                <c:pt idx="155">
                  <c:v>0.58208952579788098</c:v>
                </c:pt>
                <c:pt idx="156">
                  <c:v>0.58208955216011304</c:v>
                </c:pt>
                <c:pt idx="157">
                  <c:v>0.58208955223857195</c:v>
                </c:pt>
                <c:pt idx="158">
                  <c:v>0.58208955223880499</c:v>
                </c:pt>
                <c:pt idx="159">
                  <c:v>0.58208955223880599</c:v>
                </c:pt>
                <c:pt idx="160">
                  <c:v>0.58208955223880599</c:v>
                </c:pt>
                <c:pt idx="161">
                  <c:v>0.58506574271499701</c:v>
                </c:pt>
                <c:pt idx="162">
                  <c:v>0.58507460042474702</c:v>
                </c:pt>
                <c:pt idx="163">
                  <c:v>0.58805081726316899</c:v>
                </c:pt>
                <c:pt idx="164">
                  <c:v>0.58805967505137902</c:v>
                </c:pt>
                <c:pt idx="165">
                  <c:v>0.58805970141384301</c:v>
                </c:pt>
                <c:pt idx="166">
                  <c:v>0.58805970149230302</c:v>
                </c:pt>
                <c:pt idx="167">
                  <c:v>0.59103589196872697</c:v>
                </c:pt>
                <c:pt idx="168">
                  <c:v>0.59104474967847798</c:v>
                </c:pt>
                <c:pt idx="169">
                  <c:v>0.59104477604071004</c:v>
                </c:pt>
                <c:pt idx="170">
                  <c:v>0.59104477611916895</c:v>
                </c:pt>
                <c:pt idx="171">
                  <c:v>0.59104477611940198</c:v>
                </c:pt>
                <c:pt idx="172">
                  <c:v>0.59104477611940298</c:v>
                </c:pt>
                <c:pt idx="173">
                  <c:v>0.594020966595594</c:v>
                </c:pt>
                <c:pt idx="174">
                  <c:v>0.59402982430534401</c:v>
                </c:pt>
                <c:pt idx="175">
                  <c:v>0.59700604114376599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numCache>
            </c:numRef>
          </c:val>
          <c:smooth val="0"/>
          <c:extLst>
            <c:ext xmlns:c16="http://schemas.microsoft.com/office/drawing/2014/chart" uri="{C3380CC4-5D6E-409C-BE32-E72D297353CC}">
              <c16:uniqueId val="{00000000-B850-4075-9150-7CC69F459F9C}"/>
            </c:ext>
          </c:extLst>
        </c:ser>
        <c:ser>
          <c:idx val="1"/>
          <c:order val="1"/>
          <c:tx>
            <c:strRef>
              <c:f>'Testing Oishi 400 samples'!$G$19</c:f>
              <c:strCache>
                <c:ptCount val="1"/>
                <c:pt idx="0">
                  <c:v>FRR</c:v>
                </c:pt>
              </c:strCache>
            </c:strRef>
          </c:tx>
          <c:spPr>
            <a:ln w="28575" cap="rnd">
              <a:solidFill>
                <a:schemeClr val="accent2"/>
              </a:solidFill>
              <a:round/>
            </a:ln>
            <a:effectLst/>
          </c:spPr>
          <c:marker>
            <c:symbol val="none"/>
          </c:marker>
          <c:cat>
            <c:numRef>
              <c:f>'Testing Oishi 400 samples'!$E$20:$E$220</c:f>
              <c:numCache>
                <c:formatCode>General</c:formatCode>
                <c:ptCount val="2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numCache>
            </c:numRef>
          </c:cat>
          <c:val>
            <c:numRef>
              <c:f>'Testing Oishi 400 samples'!$G$20:$G$220</c:f>
              <c:numCache>
                <c:formatCode>General</c:formatCode>
                <c:ptCount val="201"/>
                <c:pt idx="0">
                  <c:v>0.17857142857142899</c:v>
                </c:pt>
                <c:pt idx="1">
                  <c:v>0.179102891156463</c:v>
                </c:pt>
                <c:pt idx="2">
                  <c:v>0.17612828241415601</c:v>
                </c:pt>
                <c:pt idx="3">
                  <c:v>0.17314323893575601</c:v>
                </c:pt>
                <c:pt idx="4">
                  <c:v>0.173134354877785</c:v>
                </c:pt>
                <c:pt idx="5">
                  <c:v>0.16718194748475501</c:v>
                </c:pt>
                <c:pt idx="6">
                  <c:v>0.164188041510371</c:v>
                </c:pt>
                <c:pt idx="7">
                  <c:v>0.164179131075924</c:v>
                </c:pt>
                <c:pt idx="8">
                  <c:v>0.16120291408058299</c:v>
                </c:pt>
                <c:pt idx="9">
                  <c:v>0.161194056291907</c:v>
                </c:pt>
                <c:pt idx="10">
                  <c:v>0.15821783945324999</c:v>
                </c:pt>
                <c:pt idx="11">
                  <c:v>0.155232791188849</c:v>
                </c:pt>
                <c:pt idx="12">
                  <c:v>0.155223907116633</c:v>
                </c:pt>
                <c:pt idx="13">
                  <c:v>0.15522388067594201</c:v>
                </c:pt>
                <c:pt idx="14">
                  <c:v>0.15224769012105899</c:v>
                </c:pt>
                <c:pt idx="15">
                  <c:v>0.14926264193488401</c:v>
                </c:pt>
                <c:pt idx="16">
                  <c:v>0.14627756738671099</c:v>
                </c:pt>
                <c:pt idx="17">
                  <c:v>0.140316302283889</c:v>
                </c:pt>
                <c:pt idx="18">
                  <c:v>0.140298560423464</c:v>
                </c:pt>
                <c:pt idx="19">
                  <c:v>0.137322317144117</c:v>
                </c:pt>
                <c:pt idx="20">
                  <c:v>0.137313459277215</c:v>
                </c:pt>
                <c:pt idx="21">
                  <c:v>0.13433724243832501</c:v>
                </c:pt>
                <c:pt idx="22">
                  <c:v>0.13432838465011401</c:v>
                </c:pt>
                <c:pt idx="23">
                  <c:v>0.12837597733526801</c:v>
                </c:pt>
                <c:pt idx="24">
                  <c:v>0.12538207136111701</c:v>
                </c:pt>
                <c:pt idx="25">
                  <c:v>0.119420779974289</c:v>
                </c:pt>
                <c:pt idx="26">
                  <c:v>0.119403038035638</c:v>
                </c:pt>
                <c:pt idx="27">
                  <c:v>0.113450604279868</c:v>
                </c:pt>
                <c:pt idx="28">
                  <c:v>0.113432888703214</c:v>
                </c:pt>
                <c:pt idx="29">
                  <c:v>0.110456645502093</c:v>
                </c:pt>
                <c:pt idx="30">
                  <c:v>0.110447787635423</c:v>
                </c:pt>
                <c:pt idx="31">
                  <c:v>0.110447761272724</c:v>
                </c:pt>
                <c:pt idx="32">
                  <c:v>0.104495380241883</c:v>
                </c:pt>
                <c:pt idx="33">
                  <c:v>0.10150147434595801</c:v>
                </c:pt>
                <c:pt idx="34">
                  <c:v>0.10149256391174399</c:v>
                </c:pt>
                <c:pt idx="35">
                  <c:v>9.8516346916403999E-2</c:v>
                </c:pt>
                <c:pt idx="36">
                  <c:v>9.8507489127727402E-2</c:v>
                </c:pt>
                <c:pt idx="37">
                  <c:v>9.5531272289070601E-2</c:v>
                </c:pt>
                <c:pt idx="38">
                  <c:v>9.5522414500860298E-2</c:v>
                </c:pt>
                <c:pt idx="39">
                  <c:v>9.5522388138395406E-2</c:v>
                </c:pt>
                <c:pt idx="40">
                  <c:v>9.5522388059935695E-2</c:v>
                </c:pt>
                <c:pt idx="41">
                  <c:v>9.5522388059702201E-2</c:v>
                </c:pt>
                <c:pt idx="42">
                  <c:v>9.2546197583511E-2</c:v>
                </c:pt>
                <c:pt idx="43">
                  <c:v>8.9561149397569997E-2</c:v>
                </c:pt>
                <c:pt idx="44">
                  <c:v>8.65760748493975E-2</c:v>
                </c:pt>
                <c:pt idx="45">
                  <c:v>8.3591000222766096E-2</c:v>
                </c:pt>
                <c:pt idx="46">
                  <c:v>7.7629735119710594E-2</c:v>
                </c:pt>
                <c:pt idx="47">
                  <c:v>7.7611993259284903E-2</c:v>
                </c:pt>
                <c:pt idx="48">
                  <c:v>7.1659559503747902E-2</c:v>
                </c:pt>
                <c:pt idx="49">
                  <c:v>7.1641843927094495E-2</c:v>
                </c:pt>
                <c:pt idx="50">
                  <c:v>7.1641791202164004E-2</c:v>
                </c:pt>
                <c:pt idx="51">
                  <c:v>7.1641791045244499E-2</c:v>
                </c:pt>
                <c:pt idx="52">
                  <c:v>7.1641791044777497E-2</c:v>
                </c:pt>
                <c:pt idx="53">
                  <c:v>7.1641791044776096E-2</c:v>
                </c:pt>
                <c:pt idx="54">
                  <c:v>7.1641791044776096E-2</c:v>
                </c:pt>
                <c:pt idx="55">
                  <c:v>6.8665600568585602E-2</c:v>
                </c:pt>
                <c:pt idx="56">
                  <c:v>6.8656742858835093E-2</c:v>
                </c:pt>
                <c:pt idx="57">
                  <c:v>6.8656716496603695E-2</c:v>
                </c:pt>
                <c:pt idx="58">
                  <c:v>6.5680525941954199E-2</c:v>
                </c:pt>
                <c:pt idx="59">
                  <c:v>6.2695477755779605E-2</c:v>
                </c:pt>
                <c:pt idx="60">
                  <c:v>6.2686593683797004E-2</c:v>
                </c:pt>
                <c:pt idx="61">
                  <c:v>5.9710376766916103E-2</c:v>
                </c:pt>
                <c:pt idx="62">
                  <c:v>5.9701518978472999E-2</c:v>
                </c:pt>
                <c:pt idx="63">
                  <c:v>5.97014926160074E-2</c:v>
                </c:pt>
                <c:pt idx="64">
                  <c:v>5.6725302061357202E-2</c:v>
                </c:pt>
                <c:pt idx="65">
                  <c:v>5.6716444351373102E-2</c:v>
                </c:pt>
                <c:pt idx="66">
                  <c:v>5.6716417989141003E-2</c:v>
                </c:pt>
                <c:pt idx="67">
                  <c:v>5.37402274344915E-2</c:v>
                </c:pt>
                <c:pt idx="68">
                  <c:v>5.37313697245074E-2</c:v>
                </c:pt>
                <c:pt idx="69">
                  <c:v>5.0755152886084898E-2</c:v>
                </c:pt>
                <c:pt idx="70">
                  <c:v>5.0746295097875198E-2</c:v>
                </c:pt>
                <c:pt idx="71">
                  <c:v>5.0746268735410299E-2</c:v>
                </c:pt>
                <c:pt idx="72">
                  <c:v>5.0746268656950602E-2</c:v>
                </c:pt>
                <c:pt idx="73">
                  <c:v>5.0746268656717101E-2</c:v>
                </c:pt>
                <c:pt idx="74">
                  <c:v>5.0746268656716401E-2</c:v>
                </c:pt>
                <c:pt idx="75">
                  <c:v>5.0746268656716401E-2</c:v>
                </c:pt>
                <c:pt idx="76">
                  <c:v>5.0746268656716401E-2</c:v>
                </c:pt>
                <c:pt idx="77">
                  <c:v>5.0746268656716401E-2</c:v>
                </c:pt>
                <c:pt idx="78">
                  <c:v>5.0746268656716401E-2</c:v>
                </c:pt>
                <c:pt idx="79">
                  <c:v>5.0746268656716401E-2</c:v>
                </c:pt>
                <c:pt idx="80">
                  <c:v>4.4793887704335497E-2</c:v>
                </c:pt>
                <c:pt idx="81">
                  <c:v>4.4776172284834298E-2</c:v>
                </c:pt>
                <c:pt idx="82">
                  <c:v>4.4776119560371502E-2</c:v>
                </c:pt>
                <c:pt idx="83">
                  <c:v>4.1799928927263003E-2</c:v>
                </c:pt>
                <c:pt idx="84">
                  <c:v>4.1791071217045402E-2</c:v>
                </c:pt>
                <c:pt idx="85">
                  <c:v>4.1791044854812602E-2</c:v>
                </c:pt>
                <c:pt idx="86" formatCode="0.00E+00">
                  <c:v>4.1791044776353599E-2</c:v>
                </c:pt>
                <c:pt idx="87" formatCode="0.00E+00">
                  <c:v>4.1791044776120098E-2</c:v>
                </c:pt>
                <c:pt idx="88" formatCode="0.00E+00">
                  <c:v>4.1791044776119397E-2</c:v>
                </c:pt>
                <c:pt idx="89" formatCode="0.00E+00">
                  <c:v>4.1791044776119397E-2</c:v>
                </c:pt>
                <c:pt idx="90" formatCode="0.00E+00">
                  <c:v>4.1791044776119397E-2</c:v>
                </c:pt>
                <c:pt idx="91" formatCode="0.00E+00">
                  <c:v>3.8814854299928897E-2</c:v>
                </c:pt>
                <c:pt idx="92" formatCode="0.00E+00">
                  <c:v>3.8805996590178402E-2</c:v>
                </c:pt>
                <c:pt idx="93" formatCode="0.00E+00">
                  <c:v>3.5829779751756503E-2</c:v>
                </c:pt>
                <c:pt idx="94" formatCode="0.00E+00">
                  <c:v>3.5820921963546901E-2</c:v>
                </c:pt>
                <c:pt idx="95" formatCode="0.00E+00">
                  <c:v>3.5820895601082002E-2</c:v>
                </c:pt>
                <c:pt idx="96" formatCode="0.00E+00">
                  <c:v>3.5820895522622298E-2</c:v>
                </c:pt>
                <c:pt idx="97" formatCode="0.00E+00">
                  <c:v>3.5820895522388797E-2</c:v>
                </c:pt>
                <c:pt idx="98" formatCode="0.00E+00">
                  <c:v>3.5820895522388103E-2</c:v>
                </c:pt>
                <c:pt idx="99" formatCode="0.00E+00">
                  <c:v>3.5820895522388103E-2</c:v>
                </c:pt>
                <c:pt idx="100" formatCode="0.00E+00">
                  <c:v>3.5820895522388103E-2</c:v>
                </c:pt>
                <c:pt idx="101" formatCode="0.00E+00">
                  <c:v>3.5820895522388103E-2</c:v>
                </c:pt>
                <c:pt idx="102" formatCode="0.00E+00">
                  <c:v>3.5820895522388103E-2</c:v>
                </c:pt>
                <c:pt idx="103" formatCode="0.00E+00">
                  <c:v>3.5820895522388103E-2</c:v>
                </c:pt>
                <c:pt idx="104" formatCode="0.00E+00">
                  <c:v>3.5820895522388103E-2</c:v>
                </c:pt>
                <c:pt idx="105" formatCode="0.00E+00">
                  <c:v>3.5820895522388103E-2</c:v>
                </c:pt>
                <c:pt idx="106" formatCode="0.00E+00">
                  <c:v>3.5820895522388103E-2</c:v>
                </c:pt>
                <c:pt idx="107" formatCode="0.00E+00">
                  <c:v>3.5820895522388103E-2</c:v>
                </c:pt>
                <c:pt idx="108" formatCode="0.00E+00">
                  <c:v>3.5820895522388103E-2</c:v>
                </c:pt>
                <c:pt idx="109" formatCode="0.00E+00">
                  <c:v>3.5820895522388103E-2</c:v>
                </c:pt>
                <c:pt idx="110" formatCode="0.00E+00">
                  <c:v>3.5820895522388103E-2</c:v>
                </c:pt>
                <c:pt idx="111" formatCode="0.00E+00">
                  <c:v>3.5820895522388103E-2</c:v>
                </c:pt>
                <c:pt idx="112" formatCode="0.00E+00">
                  <c:v>3.5820895522388103E-2</c:v>
                </c:pt>
                <c:pt idx="113" formatCode="0.00E+00">
                  <c:v>3.5820895522388103E-2</c:v>
                </c:pt>
                <c:pt idx="114" formatCode="0.00E+00">
                  <c:v>3.5820895522388103E-2</c:v>
                </c:pt>
                <c:pt idx="115" formatCode="0.00E+00">
                  <c:v>3.5820895522388103E-2</c:v>
                </c:pt>
                <c:pt idx="116" formatCode="0.00E+00">
                  <c:v>3.5820895522388103E-2</c:v>
                </c:pt>
                <c:pt idx="117" formatCode="0.00E+00">
                  <c:v>3.5820895522388103E-2</c:v>
                </c:pt>
                <c:pt idx="118" formatCode="0.00E+00">
                  <c:v>3.5820895522388103E-2</c:v>
                </c:pt>
                <c:pt idx="119" formatCode="0.00E+00">
                  <c:v>3.5820895522388103E-2</c:v>
                </c:pt>
                <c:pt idx="120" formatCode="0.00E+00">
                  <c:v>3.5820895522388103E-2</c:v>
                </c:pt>
                <c:pt idx="121" formatCode="0.00E+00">
                  <c:v>3.5820895522388103E-2</c:v>
                </c:pt>
                <c:pt idx="122" formatCode="0.00E+00">
                  <c:v>3.5820895522388103E-2</c:v>
                </c:pt>
                <c:pt idx="123" formatCode="0.00E+00">
                  <c:v>3.5820895522388103E-2</c:v>
                </c:pt>
                <c:pt idx="124" formatCode="0.00E+00">
                  <c:v>3.5820895522388103E-2</c:v>
                </c:pt>
                <c:pt idx="125" formatCode="0.00E+00">
                  <c:v>3.5820895522388103E-2</c:v>
                </c:pt>
                <c:pt idx="126" formatCode="0.00E+00">
                  <c:v>3.5820895522388103E-2</c:v>
                </c:pt>
                <c:pt idx="127" formatCode="0.00E+00">
                  <c:v>3.5820895522388103E-2</c:v>
                </c:pt>
                <c:pt idx="128" formatCode="0.00E+00">
                  <c:v>3.5820895522388103E-2</c:v>
                </c:pt>
                <c:pt idx="129" formatCode="0.00E+00">
                  <c:v>3.5820895522388103E-2</c:v>
                </c:pt>
                <c:pt idx="130" formatCode="0.00E+00">
                  <c:v>3.5820895522388103E-2</c:v>
                </c:pt>
                <c:pt idx="131" formatCode="0.00E+00">
                  <c:v>3.5820895522388103E-2</c:v>
                </c:pt>
                <c:pt idx="132" formatCode="0.00E+00">
                  <c:v>3.5820895522388103E-2</c:v>
                </c:pt>
                <c:pt idx="133" formatCode="0.00E+00">
                  <c:v>3.5820895522388103E-2</c:v>
                </c:pt>
                <c:pt idx="134" formatCode="0.00E+00">
                  <c:v>3.5820895522388103E-2</c:v>
                </c:pt>
                <c:pt idx="135" formatCode="0.00E+00">
                  <c:v>3.5820895522388103E-2</c:v>
                </c:pt>
                <c:pt idx="136" formatCode="0.00E+00">
                  <c:v>3.5820895522388103E-2</c:v>
                </c:pt>
                <c:pt idx="137" formatCode="0.00E+00">
                  <c:v>3.5820895522388103E-2</c:v>
                </c:pt>
                <c:pt idx="138" formatCode="0.00E+00">
                  <c:v>3.5820895522388103E-2</c:v>
                </c:pt>
                <c:pt idx="139" formatCode="0.00E+00">
                  <c:v>3.2844705046197603E-2</c:v>
                </c:pt>
                <c:pt idx="140" formatCode="0.00E+00">
                  <c:v>2.98596568602565E-2</c:v>
                </c:pt>
                <c:pt idx="141" formatCode="0.00E+00">
                  <c:v>2.9850772788274599E-2</c:v>
                </c:pt>
                <c:pt idx="142" formatCode="0.00E+00">
                  <c:v>2.9850746347584198E-2</c:v>
                </c:pt>
                <c:pt idx="143" formatCode="0.00E+00">
                  <c:v>2.3898365316510701E-2</c:v>
                </c:pt>
                <c:pt idx="144" formatCode="0.00E+00">
                  <c:v>2.38806498967753E-2</c:v>
                </c:pt>
                <c:pt idx="145" formatCode="0.00E+00">
                  <c:v>2.09044066961214E-2</c:v>
                </c:pt>
                <c:pt idx="146" formatCode="0.00E+00">
                  <c:v>1.7919358353262301E-2</c:v>
                </c:pt>
                <c:pt idx="147" formatCode="0.00E+00">
                  <c:v>1.7910474280813299E-2</c:v>
                </c:pt>
                <c:pt idx="148" formatCode="0.00E+00">
                  <c:v>1.79104478401215E-2</c:v>
                </c:pt>
                <c:pt idx="149" formatCode="0.00E+00">
                  <c:v>1.7910447761428899E-2</c:v>
                </c:pt>
                <c:pt idx="150" formatCode="0.00E+00">
                  <c:v>1.7910447761194701E-2</c:v>
                </c:pt>
                <c:pt idx="151" formatCode="0.00E+00">
                  <c:v>1.7910447761194E-2</c:v>
                </c:pt>
                <c:pt idx="152" formatCode="0.00E+00">
                  <c:v>1.7910447761194E-2</c:v>
                </c:pt>
                <c:pt idx="153" formatCode="0.00E+00">
                  <c:v>1.49342572850036E-2</c:v>
                </c:pt>
                <c:pt idx="154" formatCode="0.00E+00">
                  <c:v>1.4925399575253E-2</c:v>
                </c:pt>
                <c:pt idx="155" formatCode="0.00E+00">
                  <c:v>1.4925373213021601E-2</c:v>
                </c:pt>
                <c:pt idx="156" formatCode="0.00E+00">
                  <c:v>1.1949182658372101E-2</c:v>
                </c:pt>
                <c:pt idx="157" formatCode="0.00E+00">
                  <c:v>1.1940324948388001E-2</c:v>
                </c:pt>
                <c:pt idx="158" formatCode="0.00E+00">
                  <c:v>1.19402985861559E-2</c:v>
                </c:pt>
                <c:pt idx="159" formatCode="0.00E+00">
                  <c:v>1.19402985076969E-2</c:v>
                </c:pt>
                <c:pt idx="160" formatCode="0.00E+00">
                  <c:v>1.19402985074634E-2</c:v>
                </c:pt>
                <c:pt idx="161" formatCode="0.00E+00">
                  <c:v>1.1940298507462701E-2</c:v>
                </c:pt>
                <c:pt idx="162" formatCode="0.00E+00">
                  <c:v>8.9641080312722107E-3</c:v>
                </c:pt>
                <c:pt idx="163" formatCode="0.00E+00">
                  <c:v>8.9552503215216406E-3</c:v>
                </c:pt>
                <c:pt idx="164" formatCode="0.00E+00">
                  <c:v>8.9552239592902393E-3</c:v>
                </c:pt>
                <c:pt idx="165" formatCode="0.00E+00">
                  <c:v>8.9552238808312205E-3</c:v>
                </c:pt>
                <c:pt idx="166" formatCode="0.00E+00">
                  <c:v>5.9790334044072403E-3</c:v>
                </c:pt>
                <c:pt idx="167" formatCode="0.00E+00">
                  <c:v>2.9939852184654998E-3</c:v>
                </c:pt>
                <c:pt idx="168" formatCode="0.00E+00">
                  <c:v>2.9851011464835302E-3</c:v>
                </c:pt>
                <c:pt idx="169" formatCode="0.00E+00">
                  <c:v>2.98507470579311E-3</c:v>
                </c:pt>
                <c:pt idx="170" formatCode="0.00E+00">
                  <c:v>2.9850746271005801E-3</c:v>
                </c:pt>
                <c:pt idx="171" formatCode="0.00E+00">
                  <c:v>8.8841506758945705E-6</c:v>
                </c:pt>
                <c:pt idx="172" formatCode="0.00E+00">
                  <c:v>2.6440924630638599E-8</c:v>
                </c:pt>
                <c:pt idx="173" formatCode="0.00E+00">
                  <c:v>7.8693228067376799E-11</c:v>
                </c:pt>
                <c:pt idx="174" formatCode="0.00E+00">
                  <c:v>2.3420603591481201E-13</c:v>
                </c:pt>
                <c:pt idx="175" formatCode="0.00E+00">
                  <c:v>6.97041773555988E-16</c:v>
                </c:pt>
                <c:pt idx="176" formatCode="0.00E+00">
                  <c:v>2.0745290879642499E-18</c:v>
                </c:pt>
                <c:pt idx="177" formatCode="0.00E+00">
                  <c:v>6.17419371417931E-21</c:v>
                </c:pt>
                <c:pt idx="178" formatCode="0.00E+00">
                  <c:v>1.8375576530295601E-23</c:v>
                </c:pt>
                <c:pt idx="179" formatCode="0.00E+00">
                  <c:v>5.46892158639749E-26</c:v>
                </c:pt>
                <c:pt idx="180" formatCode="0.00E+00">
                  <c:v>1.6276552340468701E-28</c:v>
                </c:pt>
                <c:pt idx="181" formatCode="0.00E+00">
                  <c:v>4.84421200609188E-31</c:v>
                </c:pt>
                <c:pt idx="182" formatCode="0.00E+00">
                  <c:v>1.44172976371782E-33</c:v>
                </c:pt>
                <c:pt idx="183" formatCode="0.00E+00">
                  <c:v>4.2908623920173303E-36</c:v>
                </c:pt>
                <c:pt idx="184" formatCode="0.00E+00">
                  <c:v>1.2770423785765899E-38</c:v>
                </c:pt>
                <c:pt idx="185" formatCode="0.00E+00">
                  <c:v>3.8007213648112701E-41</c:v>
                </c:pt>
                <c:pt idx="186" formatCode="0.00E+00">
                  <c:v>1.1311670728605E-43</c:v>
                </c:pt>
                <c:pt idx="187" formatCode="0.00E+00">
                  <c:v>3.3665686692276701E-46</c:v>
                </c:pt>
                <c:pt idx="188" formatCode="0.00E+00">
                  <c:v>1.0019549610796601E-48</c:v>
                </c:pt>
                <c:pt idx="189" formatCode="0.00E+00">
                  <c:v>2.9820088127370902E-51</c:v>
                </c:pt>
                <c:pt idx="190" formatCode="0.00E+00">
                  <c:v>8.8750262283842E-54</c:v>
                </c:pt>
                <c:pt idx="191" formatCode="0.00E+00">
                  <c:v>2.6413768536857699E-56</c:v>
                </c:pt>
                <c:pt idx="192" formatCode="0.00E+00">
                  <c:v>7.8612406359695698E-59</c:v>
                </c:pt>
                <c:pt idx="193" formatCode="0.00E+00">
                  <c:v>2.3396549511814199E-61</c:v>
                </c:pt>
                <c:pt idx="194" formatCode="0.00E+00">
                  <c:v>6.9632587832780302E-64</c:v>
                </c:pt>
                <c:pt idx="195" formatCode="0.00E+00">
                  <c:v>2.07239844740418E-66</c:v>
                </c:pt>
                <c:pt idx="196" formatCode="0.00E+00">
                  <c:v>6.1678525220362402E-69</c:v>
                </c:pt>
                <c:pt idx="197" formatCode="0.00E+00">
                  <c:v>1.8356703934631701E-71</c:v>
                </c:pt>
                <c:pt idx="198" formatCode="0.00E+00">
                  <c:v>5.4633047424499003E-74</c:v>
                </c:pt>
                <c:pt idx="199" formatCode="0.00E+00">
                  <c:v>1.6259835543005601E-76</c:v>
                </c:pt>
                <c:pt idx="200" formatCode="0.00E+00">
                  <c:v>4.8392367687516801E-79</c:v>
                </c:pt>
              </c:numCache>
            </c:numRef>
          </c:val>
          <c:smooth val="0"/>
          <c:extLst>
            <c:ext xmlns:c16="http://schemas.microsoft.com/office/drawing/2014/chart" uri="{C3380CC4-5D6E-409C-BE32-E72D297353CC}">
              <c16:uniqueId val="{00000001-B850-4075-9150-7CC69F459F9C}"/>
            </c:ext>
          </c:extLst>
        </c:ser>
        <c:ser>
          <c:idx val="2"/>
          <c:order val="2"/>
          <c:tx>
            <c:strRef>
              <c:f>'Testing Oishi 400 samples'!$H$19</c:f>
              <c:strCache>
                <c:ptCount val="1"/>
                <c:pt idx="0">
                  <c:v>SUM</c:v>
                </c:pt>
              </c:strCache>
            </c:strRef>
          </c:tx>
          <c:spPr>
            <a:ln w="28575" cap="rnd">
              <a:solidFill>
                <a:schemeClr val="accent3"/>
              </a:solidFill>
              <a:round/>
            </a:ln>
            <a:effectLst/>
          </c:spPr>
          <c:marker>
            <c:symbol val="none"/>
          </c:marker>
          <c:cat>
            <c:numRef>
              <c:f>'Testing Oishi 400 samples'!$E$20:$E$220</c:f>
              <c:numCache>
                <c:formatCode>General</c:formatCode>
                <c:ptCount val="2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numCache>
            </c:numRef>
          </c:cat>
          <c:val>
            <c:numRef>
              <c:f>'Testing Oishi 400 samples'!$H$20:$H$220</c:f>
              <c:numCache>
                <c:formatCode>General</c:formatCode>
                <c:ptCount val="201"/>
                <c:pt idx="0">
                  <c:v>0.214285714285714</c:v>
                </c:pt>
                <c:pt idx="1">
                  <c:v>0.313137755102041</c:v>
                </c:pt>
                <c:pt idx="2">
                  <c:v>0.31045576712827999</c:v>
                </c:pt>
                <c:pt idx="3">
                  <c:v>0.31044778502121501</c:v>
                </c:pt>
                <c:pt idx="4">
                  <c:v>0.31342395174113502</c:v>
                </c:pt>
                <c:pt idx="5">
                  <c:v>0.32236138080875298</c:v>
                </c:pt>
                <c:pt idx="6">
                  <c:v>0.33131655172859797</c:v>
                </c:pt>
                <c:pt idx="7">
                  <c:v>0.33134320402300199</c:v>
                </c:pt>
                <c:pt idx="8">
                  <c:v>0.33134328334530699</c:v>
                </c:pt>
                <c:pt idx="9">
                  <c:v>0.34027185500995599</c:v>
                </c:pt>
                <c:pt idx="10">
                  <c:v>0.34029842813991101</c:v>
                </c:pt>
                <c:pt idx="11">
                  <c:v>0.343274697702797</c:v>
                </c:pt>
                <c:pt idx="12">
                  <c:v>0.35221212707649602</c:v>
                </c:pt>
                <c:pt idx="13">
                  <c:v>0.35819110752106098</c:v>
                </c:pt>
                <c:pt idx="14">
                  <c:v>0.36713747353428899</c:v>
                </c:pt>
                <c:pt idx="15">
                  <c:v>0.37014029009980398</c:v>
                </c:pt>
                <c:pt idx="16">
                  <c:v>0.37312541753005901</c:v>
                </c:pt>
                <c:pt idx="17">
                  <c:v>0.376110492314078</c:v>
                </c:pt>
                <c:pt idx="18">
                  <c:v>0.379095566941411</c:v>
                </c:pt>
                <c:pt idx="19">
                  <c:v>0.38208064156827798</c:v>
                </c:pt>
                <c:pt idx="20">
                  <c:v>0.38208952571895299</c:v>
                </c:pt>
                <c:pt idx="21">
                  <c:v>0.38804193311225899</c:v>
                </c:pt>
                <c:pt idx="22">
                  <c:v>0.388059648610453</c:v>
                </c:pt>
                <c:pt idx="23">
                  <c:v>0.38805970133515</c:v>
                </c:pt>
                <c:pt idx="24">
                  <c:v>0.38805970149206898</c:v>
                </c:pt>
                <c:pt idx="25">
                  <c:v>0.382107320540155</c:v>
                </c:pt>
                <c:pt idx="26">
                  <c:v>0.38804198607303603</c:v>
                </c:pt>
                <c:pt idx="27">
                  <c:v>0.38805964876807397</c:v>
                </c:pt>
                <c:pt idx="28">
                  <c:v>0.39103589181180998</c:v>
                </c:pt>
                <c:pt idx="29">
                  <c:v>0.38806855920182098</c:v>
                </c:pt>
                <c:pt idx="30">
                  <c:v>0.388059727854767</c:v>
                </c:pt>
                <c:pt idx="31">
                  <c:v>0.38805970157099601</c:v>
                </c:pt>
                <c:pt idx="32">
                  <c:v>0.38805970149277103</c:v>
                </c:pt>
                <c:pt idx="33">
                  <c:v>0.38508351101634802</c:v>
                </c:pt>
                <c:pt idx="34">
                  <c:v>0.38805084378278698</c:v>
                </c:pt>
                <c:pt idx="35">
                  <c:v>0.391035865606496</c:v>
                </c:pt>
                <c:pt idx="36">
                  <c:v>0.391044749600019</c:v>
                </c:pt>
                <c:pt idx="37">
                  <c:v>0.39104477604047599</c:v>
                </c:pt>
                <c:pt idx="38">
                  <c:v>0.40294953802393002</c:v>
                </c:pt>
                <c:pt idx="39">
                  <c:v>0.40893734981554702</c:v>
                </c:pt>
                <c:pt idx="40">
                  <c:v>0.41193136116016499</c:v>
                </c:pt>
                <c:pt idx="41">
                  <c:v>0.41491646238440499</c:v>
                </c:pt>
                <c:pt idx="42">
                  <c:v>0.41790153709042999</c:v>
                </c:pt>
                <c:pt idx="43">
                  <c:v>0.420886611717531</c:v>
                </c:pt>
                <c:pt idx="44">
                  <c:v>0.42089549586820701</c:v>
                </c:pt>
                <c:pt idx="45">
                  <c:v>0.417919331832941</c:v>
                </c:pt>
                <c:pt idx="46">
                  <c:v>0.411958093249503</c:v>
                </c:pt>
                <c:pt idx="47">
                  <c:v>0.41491654194419503</c:v>
                </c:pt>
                <c:pt idx="48">
                  <c:v>0.414925346851024</c:v>
                </c:pt>
                <c:pt idx="49">
                  <c:v>0.41790156353229502</c:v>
                </c:pt>
                <c:pt idx="50">
                  <c:v>0.42088661179622699</c:v>
                </c:pt>
                <c:pt idx="51">
                  <c:v>0.43280025777320302</c:v>
                </c:pt>
                <c:pt idx="52">
                  <c:v>0.435811905529087</c:v>
                </c:pt>
                <c:pt idx="53">
                  <c:v>0.438797059242646</c:v>
                </c:pt>
                <c:pt idx="54">
                  <c:v>0.44773451505727002</c:v>
                </c:pt>
                <c:pt idx="55">
                  <c:v>0.45073730510433702</c:v>
                </c:pt>
                <c:pt idx="56">
                  <c:v>0.45669862293185798</c:v>
                </c:pt>
                <c:pt idx="57">
                  <c:v>0.459692555425392</c:v>
                </c:pt>
                <c:pt idx="58">
                  <c:v>0.45672527546257602</c:v>
                </c:pt>
                <c:pt idx="59">
                  <c:v>0.45671644427220998</c:v>
                </c:pt>
                <c:pt idx="60">
                  <c:v>0.46266879894128599</c:v>
                </c:pt>
                <c:pt idx="61">
                  <c:v>0.46566270475875399</c:v>
                </c:pt>
                <c:pt idx="62">
                  <c:v>0.468647805668925</c:v>
                </c:pt>
                <c:pt idx="63">
                  <c:v>0.47163288037401502</c:v>
                </c:pt>
                <c:pt idx="64">
                  <c:v>0.48057033595349402</c:v>
                </c:pt>
                <c:pt idx="65">
                  <c:v>0.48654931647605199</c:v>
                </c:pt>
                <c:pt idx="66">
                  <c:v>0.48954330153713099</c:v>
                </c:pt>
                <c:pt idx="67">
                  <c:v>0.49252840268314602</c:v>
                </c:pt>
                <c:pt idx="68">
                  <c:v>0.49551347738893797</c:v>
                </c:pt>
                <c:pt idx="69">
                  <c:v>0.49849855201603899</c:v>
                </c:pt>
                <c:pt idx="70">
                  <c:v>0.50148362664290502</c:v>
                </c:pt>
                <c:pt idx="71">
                  <c:v>0.50446870126977095</c:v>
                </c:pt>
                <c:pt idx="72">
                  <c:v>0.50447758542044596</c:v>
                </c:pt>
                <c:pt idx="73">
                  <c:v>0.50745380233756099</c:v>
                </c:pt>
                <c:pt idx="74">
                  <c:v>0.51043885060219496</c:v>
                </c:pt>
                <c:pt idx="75">
                  <c:v>0.51342392515060198</c:v>
                </c:pt>
                <c:pt idx="76">
                  <c:v>0.51640899977723398</c:v>
                </c:pt>
                <c:pt idx="77">
                  <c:v>0.51939407440409902</c:v>
                </c:pt>
                <c:pt idx="78">
                  <c:v>0.52237914903096505</c:v>
                </c:pt>
                <c:pt idx="79">
                  <c:v>0.52536422365782998</c:v>
                </c:pt>
                <c:pt idx="80">
                  <c:v>0.52239691733231497</c:v>
                </c:pt>
                <c:pt idx="81">
                  <c:v>0.52238808606348897</c:v>
                </c:pt>
                <c:pt idx="82">
                  <c:v>0.52238805977995095</c:v>
                </c:pt>
                <c:pt idx="83">
                  <c:v>0.52238805970172597</c:v>
                </c:pt>
                <c:pt idx="84">
                  <c:v>0.52834044065387398</c:v>
                </c:pt>
                <c:pt idx="85">
                  <c:v>0.528358156073375</c:v>
                </c:pt>
                <c:pt idx="86">
                  <c:v>0.52835820879783801</c:v>
                </c:pt>
                <c:pt idx="87">
                  <c:v>0.52835820895475605</c:v>
                </c:pt>
                <c:pt idx="88">
                  <c:v>0.52835820895522301</c:v>
                </c:pt>
                <c:pt idx="89">
                  <c:v>0.53431058990760505</c:v>
                </c:pt>
                <c:pt idx="90">
                  <c:v>0.53432830532710596</c:v>
                </c:pt>
                <c:pt idx="91">
                  <c:v>0.537304548527759</c:v>
                </c:pt>
                <c:pt idx="92">
                  <c:v>0.54028959687061795</c:v>
                </c:pt>
                <c:pt idx="93">
                  <c:v>0.54029848094306698</c:v>
                </c:pt>
                <c:pt idx="94">
                  <c:v>0.54327469785994997</c:v>
                </c:pt>
                <c:pt idx="95">
                  <c:v>0.54328355564839304</c:v>
                </c:pt>
                <c:pt idx="96">
                  <c:v>0.54328358201085802</c:v>
                </c:pt>
                <c:pt idx="97">
                  <c:v>0.54328358208931804</c:v>
                </c:pt>
                <c:pt idx="98">
                  <c:v>0.54625977256574199</c:v>
                </c:pt>
                <c:pt idx="99">
                  <c:v>0.54924482075168402</c:v>
                </c:pt>
                <c:pt idx="100">
                  <c:v>0.54925370482366598</c:v>
                </c:pt>
                <c:pt idx="101">
                  <c:v>0.54925373126435595</c:v>
                </c:pt>
                <c:pt idx="102">
                  <c:v>0.549253731343049</c:v>
                </c:pt>
                <c:pt idx="103">
                  <c:v>0.55222992181947295</c:v>
                </c:pt>
                <c:pt idx="104">
                  <c:v>0.55223877952922495</c:v>
                </c:pt>
                <c:pt idx="105">
                  <c:v>0.55521499636764704</c:v>
                </c:pt>
                <c:pt idx="106">
                  <c:v>0.55522385415585596</c:v>
                </c:pt>
                <c:pt idx="107">
                  <c:v>0.55522388051832094</c:v>
                </c:pt>
                <c:pt idx="108">
                  <c:v>0.55820007107297098</c:v>
                </c:pt>
                <c:pt idx="109">
                  <c:v>0.55820892878295503</c:v>
                </c:pt>
                <c:pt idx="110">
                  <c:v>0.55820895514518698</c:v>
                </c:pt>
                <c:pt idx="111">
                  <c:v>0.558208955223646</c:v>
                </c:pt>
                <c:pt idx="112">
                  <c:v>0.55820895522388003</c:v>
                </c:pt>
                <c:pt idx="113">
                  <c:v>0.56118514570007105</c:v>
                </c:pt>
                <c:pt idx="114">
                  <c:v>0.56417019388601197</c:v>
                </c:pt>
                <c:pt idx="115">
                  <c:v>0.56715526843418496</c:v>
                </c:pt>
                <c:pt idx="116">
                  <c:v>0.56716415258462605</c:v>
                </c:pt>
                <c:pt idx="117">
                  <c:v>0.57014036950173996</c:v>
                </c:pt>
                <c:pt idx="118">
                  <c:v>0.57014922729018402</c:v>
                </c:pt>
                <c:pt idx="119">
                  <c:v>0.57014925365264901</c:v>
                </c:pt>
                <c:pt idx="120">
                  <c:v>0.57610163468348996</c:v>
                </c:pt>
                <c:pt idx="121">
                  <c:v>0.57611935010322501</c:v>
                </c:pt>
                <c:pt idx="122">
                  <c:v>0.57611940282768803</c:v>
                </c:pt>
                <c:pt idx="123">
                  <c:v>0.57611940298460595</c:v>
                </c:pt>
                <c:pt idx="124">
                  <c:v>0.57909559346126405</c:v>
                </c:pt>
                <c:pt idx="125">
                  <c:v>0.57910445117101605</c:v>
                </c:pt>
                <c:pt idx="126">
                  <c:v>0.57910447753324701</c:v>
                </c:pt>
                <c:pt idx="127">
                  <c:v>0.58208066808789705</c:v>
                </c:pt>
                <c:pt idx="128">
                  <c:v>0.58208952579788098</c:v>
                </c:pt>
                <c:pt idx="129">
                  <c:v>0.58208955216011304</c:v>
                </c:pt>
                <c:pt idx="130">
                  <c:v>0.58208955223857195</c:v>
                </c:pt>
                <c:pt idx="131">
                  <c:v>0.58506574271499601</c:v>
                </c:pt>
                <c:pt idx="132">
                  <c:v>0.58507460042474702</c:v>
                </c:pt>
                <c:pt idx="133">
                  <c:v>0.58805081726316899</c:v>
                </c:pt>
                <c:pt idx="134">
                  <c:v>0.59103586552756904</c:v>
                </c:pt>
                <c:pt idx="135">
                  <c:v>0.59104474959978504</c:v>
                </c:pt>
                <c:pt idx="136">
                  <c:v>0.59104477604047601</c:v>
                </c:pt>
                <c:pt idx="137">
                  <c:v>0.59699715707154899</c:v>
                </c:pt>
                <c:pt idx="138">
                  <c:v>0.59999106296747495</c:v>
                </c:pt>
                <c:pt idx="139">
                  <c:v>0.59999997340168898</c:v>
                </c:pt>
                <c:pt idx="140">
                  <c:v>0.59702380944464795</c:v>
                </c:pt>
                <c:pt idx="141">
                  <c:v>0.59999114229001405</c:v>
                </c:pt>
                <c:pt idx="142">
                  <c:v>0.59999997363776802</c:v>
                </c:pt>
                <c:pt idx="143">
                  <c:v>0.59404761896916003</c:v>
                </c:pt>
                <c:pt idx="144">
                  <c:v>0.59700609410407501</c:v>
                </c:pt>
                <c:pt idx="145">
                  <c:v>0.59403870861340502</c:v>
                </c:pt>
                <c:pt idx="146">
                  <c:v>0.59105368663277802</c:v>
                </c:pt>
                <c:pt idx="147">
                  <c:v>0.591044802638788</c:v>
                </c:pt>
                <c:pt idx="148">
                  <c:v>0.59104477619832996</c:v>
                </c:pt>
                <c:pt idx="149">
                  <c:v>0.59402096659582804</c:v>
                </c:pt>
                <c:pt idx="150">
                  <c:v>0.59700601478153503</c:v>
                </c:pt>
                <c:pt idx="151">
                  <c:v>0.597014898853516</c:v>
                </c:pt>
                <c:pt idx="152">
                  <c:v>0.59701492529420697</c:v>
                </c:pt>
                <c:pt idx="153">
                  <c:v>0.594038734896709</c:v>
                </c:pt>
                <c:pt idx="154">
                  <c:v>0.59700606766338304</c:v>
                </c:pt>
                <c:pt idx="155">
                  <c:v>0.59701489901090299</c:v>
                </c:pt>
                <c:pt idx="156">
                  <c:v>0.59403873481848501</c:v>
                </c:pt>
                <c:pt idx="157">
                  <c:v>0.59402987718695999</c:v>
                </c:pt>
                <c:pt idx="158">
                  <c:v>0.59402985082496096</c:v>
                </c:pt>
                <c:pt idx="159">
                  <c:v>0.59402985074650305</c:v>
                </c:pt>
                <c:pt idx="160">
                  <c:v>0.59402985074626902</c:v>
                </c:pt>
                <c:pt idx="161">
                  <c:v>0.59700604122245904</c:v>
                </c:pt>
                <c:pt idx="162">
                  <c:v>0.59403870845601903</c:v>
                </c:pt>
                <c:pt idx="163">
                  <c:v>0.59700606758469099</c:v>
                </c:pt>
                <c:pt idx="164">
                  <c:v>0.59701489901066895</c:v>
                </c:pt>
                <c:pt idx="165">
                  <c:v>0.59701492529467504</c:v>
                </c:pt>
                <c:pt idx="166">
                  <c:v>0.59403873489671</c:v>
                </c:pt>
                <c:pt idx="167">
                  <c:v>0.59402987718719302</c:v>
                </c:pt>
                <c:pt idx="168">
                  <c:v>0.59402985082496196</c:v>
                </c:pt>
                <c:pt idx="169">
                  <c:v>0.59402985074650305</c:v>
                </c:pt>
                <c:pt idx="170">
                  <c:v>0.59402985074627002</c:v>
                </c:pt>
                <c:pt idx="171">
                  <c:v>0.591053660270078</c:v>
                </c:pt>
                <c:pt idx="172">
                  <c:v>0.59104480256032799</c:v>
                </c:pt>
                <c:pt idx="173">
                  <c:v>0.59402096667428705</c:v>
                </c:pt>
                <c:pt idx="174">
                  <c:v>0.59402982430557805</c:v>
                </c:pt>
                <c:pt idx="175">
                  <c:v>0.59700604114376699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numCache>
            </c:numRef>
          </c:val>
          <c:smooth val="0"/>
          <c:extLst>
            <c:ext xmlns:c16="http://schemas.microsoft.com/office/drawing/2014/chart" uri="{C3380CC4-5D6E-409C-BE32-E72D297353CC}">
              <c16:uniqueId val="{00000002-B850-4075-9150-7CC69F459F9C}"/>
            </c:ext>
          </c:extLst>
        </c:ser>
        <c:dLbls>
          <c:showLegendKey val="0"/>
          <c:showVal val="0"/>
          <c:showCatName val="0"/>
          <c:showSerName val="0"/>
          <c:showPercent val="0"/>
          <c:showBubbleSize val="0"/>
        </c:dLbls>
        <c:smooth val="0"/>
        <c:axId val="-528703376"/>
        <c:axId val="-528690320"/>
      </c:lineChart>
      <c:catAx>
        <c:axId val="-52870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90320"/>
        <c:crosses val="autoZero"/>
        <c:auto val="1"/>
        <c:lblAlgn val="ctr"/>
        <c:lblOffset val="100"/>
        <c:noMultiLvlLbl val="0"/>
      </c:catAx>
      <c:valAx>
        <c:axId val="-52869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703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'Testing Oishi np2 400 samples'!$D$20</c:f>
              <c:strCache>
                <c:ptCount val="1"/>
                <c:pt idx="0">
                  <c:v>FAR</c:v>
                </c:pt>
              </c:strCache>
            </c:strRef>
          </c:tx>
          <c:spPr>
            <a:ln w="28575" cap="rnd">
              <a:solidFill>
                <a:schemeClr val="accent1"/>
              </a:solidFill>
              <a:round/>
            </a:ln>
            <a:effectLst/>
          </c:spPr>
          <c:marker>
            <c:symbol val="none"/>
          </c:marker>
          <c:cat>
            <c:numRef>
              <c:f>'Testing Oishi np2 400 samples'!$C$21:$C$91</c:f>
              <c:numCache>
                <c:formatCode>General</c:formatCode>
                <c:ptCount val="71"/>
                <c:pt idx="0">
                  <c:v>0</c:v>
                </c:pt>
                <c:pt idx="1">
                  <c:v>1E-4</c:v>
                </c:pt>
                <c:pt idx="2">
                  <c:v>2.0000000000000001E-4</c:v>
                </c:pt>
                <c:pt idx="3">
                  <c:v>2.9999999999999997E-4</c:v>
                </c:pt>
                <c:pt idx="4">
                  <c:v>4.0000000000000002E-4</c:v>
                </c:pt>
                <c:pt idx="5">
                  <c:v>5.0000000000000001E-4</c:v>
                </c:pt>
                <c:pt idx="6">
                  <c:v>5.9999999999999995E-4</c:v>
                </c:pt>
                <c:pt idx="7">
                  <c:v>6.9999999999999999E-4</c:v>
                </c:pt>
                <c:pt idx="8">
                  <c:v>8.0000000000000004E-4</c:v>
                </c:pt>
                <c:pt idx="9">
                  <c:v>8.9999999999999998E-4</c:v>
                </c:pt>
                <c:pt idx="10">
                  <c:v>1E-3</c:v>
                </c:pt>
                <c:pt idx="11">
                  <c:v>1.1000000000000001E-3</c:v>
                </c:pt>
                <c:pt idx="12">
                  <c:v>1.1999999999999999E-3</c:v>
                </c:pt>
                <c:pt idx="13">
                  <c:v>1.2999999999999999E-3</c:v>
                </c:pt>
                <c:pt idx="14">
                  <c:v>1.4E-3</c:v>
                </c:pt>
                <c:pt idx="15">
                  <c:v>1.5E-3</c:v>
                </c:pt>
                <c:pt idx="16">
                  <c:v>1.6000000000000001E-3</c:v>
                </c:pt>
                <c:pt idx="17">
                  <c:v>1.6999999999999999E-3</c:v>
                </c:pt>
                <c:pt idx="18">
                  <c:v>1.8E-3</c:v>
                </c:pt>
                <c:pt idx="19">
                  <c:v>1.9E-3</c:v>
                </c:pt>
                <c:pt idx="20">
                  <c:v>2E-3</c:v>
                </c:pt>
                <c:pt idx="21">
                  <c:v>2.0999999999999999E-3</c:v>
                </c:pt>
                <c:pt idx="22">
                  <c:v>2.2000000000000001E-3</c:v>
                </c:pt>
                <c:pt idx="23">
                  <c:v>2.3E-3</c:v>
                </c:pt>
                <c:pt idx="24">
                  <c:v>2.3999999999999998E-3</c:v>
                </c:pt>
                <c:pt idx="25">
                  <c:v>2.5000000000000001E-3</c:v>
                </c:pt>
                <c:pt idx="26">
                  <c:v>2.5999999999999999E-3</c:v>
                </c:pt>
                <c:pt idx="27">
                  <c:v>2.7000000000000001E-3</c:v>
                </c:pt>
                <c:pt idx="28">
                  <c:v>2.8E-3</c:v>
                </c:pt>
                <c:pt idx="29">
                  <c:v>2.8999999999999998E-3</c:v>
                </c:pt>
                <c:pt idx="30">
                  <c:v>3.0000000000000001E-3</c:v>
                </c:pt>
                <c:pt idx="31">
                  <c:v>3.0999999999999999E-3</c:v>
                </c:pt>
                <c:pt idx="32">
                  <c:v>3.2000000000000002E-3</c:v>
                </c:pt>
                <c:pt idx="33">
                  <c:v>3.3E-3</c:v>
                </c:pt>
                <c:pt idx="34">
                  <c:v>3.3999999999999998E-3</c:v>
                </c:pt>
                <c:pt idx="35">
                  <c:v>3.5000000000000001E-3</c:v>
                </c:pt>
                <c:pt idx="36">
                  <c:v>3.5999999999999999E-3</c:v>
                </c:pt>
                <c:pt idx="37">
                  <c:v>3.7000000000000002E-3</c:v>
                </c:pt>
                <c:pt idx="38">
                  <c:v>3.8E-3</c:v>
                </c:pt>
                <c:pt idx="39">
                  <c:v>3.8999999999999998E-3</c:v>
                </c:pt>
                <c:pt idx="40">
                  <c:v>4.0000000000000001E-3</c:v>
                </c:pt>
                <c:pt idx="41">
                  <c:v>4.1000000000000003E-3</c:v>
                </c:pt>
                <c:pt idx="42">
                  <c:v>4.1999999999999997E-3</c:v>
                </c:pt>
                <c:pt idx="43">
                  <c:v>4.3E-3</c:v>
                </c:pt>
                <c:pt idx="44">
                  <c:v>4.4000000000000003E-3</c:v>
                </c:pt>
                <c:pt idx="45">
                  <c:v>4.4999999999999997E-3</c:v>
                </c:pt>
                <c:pt idx="46">
                  <c:v>4.5999999999999999E-3</c:v>
                </c:pt>
                <c:pt idx="47">
                  <c:v>4.7000000000000002E-3</c:v>
                </c:pt>
                <c:pt idx="48">
                  <c:v>4.7999999999999996E-3</c:v>
                </c:pt>
                <c:pt idx="49">
                  <c:v>4.8999999999999998E-3</c:v>
                </c:pt>
                <c:pt idx="50">
                  <c:v>5.0000000000000001E-3</c:v>
                </c:pt>
                <c:pt idx="51">
                  <c:v>5.1000000000000004E-3</c:v>
                </c:pt>
                <c:pt idx="52">
                  <c:v>5.1999999999999998E-3</c:v>
                </c:pt>
                <c:pt idx="53">
                  <c:v>5.3E-3</c:v>
                </c:pt>
                <c:pt idx="54">
                  <c:v>5.4000000000000003E-3</c:v>
                </c:pt>
                <c:pt idx="55">
                  <c:v>5.4999999999999997E-3</c:v>
                </c:pt>
                <c:pt idx="56">
                  <c:v>5.5999999999999999E-3</c:v>
                </c:pt>
                <c:pt idx="57">
                  <c:v>5.7000000000000002E-3</c:v>
                </c:pt>
                <c:pt idx="58">
                  <c:v>5.7999999999999996E-3</c:v>
                </c:pt>
                <c:pt idx="59">
                  <c:v>5.8999999999999999E-3</c:v>
                </c:pt>
                <c:pt idx="60">
                  <c:v>6.0000000000000001E-3</c:v>
                </c:pt>
                <c:pt idx="61">
                  <c:v>6.1000000000000004E-3</c:v>
                </c:pt>
                <c:pt idx="62">
                  <c:v>6.1999999999999998E-3</c:v>
                </c:pt>
                <c:pt idx="63">
                  <c:v>6.3E-3</c:v>
                </c:pt>
                <c:pt idx="64">
                  <c:v>6.4000000000000003E-3</c:v>
                </c:pt>
                <c:pt idx="65">
                  <c:v>6.4999999999999997E-3</c:v>
                </c:pt>
                <c:pt idx="66">
                  <c:v>6.6E-3</c:v>
                </c:pt>
                <c:pt idx="67">
                  <c:v>6.7000000000000002E-3</c:v>
                </c:pt>
                <c:pt idx="68">
                  <c:v>6.7999999999999996E-3</c:v>
                </c:pt>
                <c:pt idx="69">
                  <c:v>6.8999999999999999E-3</c:v>
                </c:pt>
                <c:pt idx="70">
                  <c:v>7.0000000000000001E-3</c:v>
                </c:pt>
              </c:numCache>
            </c:numRef>
          </c:cat>
          <c:val>
            <c:numRef>
              <c:f>'Testing Oishi np2 400 samples'!$D$21:$D$91</c:f>
              <c:numCache>
                <c:formatCode>General</c:formatCode>
                <c:ptCount val="71"/>
                <c:pt idx="0">
                  <c:v>4.4117647058823498E-2</c:v>
                </c:pt>
                <c:pt idx="1">
                  <c:v>0.23177984429065701</c:v>
                </c:pt>
                <c:pt idx="2">
                  <c:v>0.31702860236871599</c:v>
                </c:pt>
                <c:pt idx="3">
                  <c:v>0.41660672280282601</c:v>
                </c:pt>
                <c:pt idx="4">
                  <c:v>0.453737524716187</c:v>
                </c:pt>
                <c:pt idx="5">
                  <c:v>0.46857991737027999</c:v>
                </c:pt>
                <c:pt idx="6">
                  <c:v>0.468634484990332</c:v>
                </c:pt>
                <c:pt idx="7">
                  <c:v>0.48334056795952302</c:v>
                </c:pt>
                <c:pt idx="8">
                  <c:v>0.49442404620573399</c:v>
                </c:pt>
                <c:pt idx="9">
                  <c:v>0.498141264875756</c:v>
                </c:pt>
                <c:pt idx="10">
                  <c:v>0.50918434288557302</c:v>
                </c:pt>
                <c:pt idx="11">
                  <c:v>0.50922494243707905</c:v>
                </c:pt>
                <c:pt idx="12">
                  <c:v>0.51657803287660697</c:v>
                </c:pt>
                <c:pt idx="13">
                  <c:v>0.52028153688557599</c:v>
                </c:pt>
                <c:pt idx="14">
                  <c:v>0.53500103506207897</c:v>
                </c:pt>
                <c:pt idx="15">
                  <c:v>0.54240809204066898</c:v>
                </c:pt>
                <c:pt idx="16">
                  <c:v>0.54243532386779703</c:v>
                </c:pt>
                <c:pt idx="17">
                  <c:v>0.54978836516127905</c:v>
                </c:pt>
                <c:pt idx="18">
                  <c:v>0.55349186898956404</c:v>
                </c:pt>
                <c:pt idx="19">
                  <c:v>0.56085842598893199</c:v>
                </c:pt>
                <c:pt idx="20">
                  <c:v>0.57191492068378302</c:v>
                </c:pt>
                <c:pt idx="21">
                  <c:v>0.57563204014957303</c:v>
                </c:pt>
                <c:pt idx="22">
                  <c:v>0.58299864720643202</c:v>
                </c:pt>
                <c:pt idx="23">
                  <c:v>0.59405514208531796</c:v>
                </c:pt>
                <c:pt idx="24">
                  <c:v>0.60880167331649004</c:v>
                </c:pt>
                <c:pt idx="25">
                  <c:v>0.61988530026954602</c:v>
                </c:pt>
                <c:pt idx="26">
                  <c:v>0.62727899007452004</c:v>
                </c:pt>
                <c:pt idx="27">
                  <c:v>0.63465911393409802</c:v>
                </c:pt>
                <c:pt idx="28">
                  <c:v>0.653068599683581</c:v>
                </c:pt>
                <c:pt idx="29">
                  <c:v>0.66784216396942497</c:v>
                </c:pt>
                <c:pt idx="30">
                  <c:v>0.67157294913224097</c:v>
                </c:pt>
                <c:pt idx="31">
                  <c:v>0.678939606430633</c:v>
                </c:pt>
                <c:pt idx="32">
                  <c:v>0.68631963090599502</c:v>
                </c:pt>
                <c:pt idx="33">
                  <c:v>0.69737617511362504</c:v>
                </c:pt>
                <c:pt idx="34">
                  <c:v>0.70109329476144699</c:v>
                </c:pt>
                <c:pt idx="35">
                  <c:v>0.70110696064250499</c:v>
                </c:pt>
                <c:pt idx="36">
                  <c:v>0.70478348147295</c:v>
                </c:pt>
                <c:pt idx="37">
                  <c:v>0.70847346868188599</c:v>
                </c:pt>
                <c:pt idx="38">
                  <c:v>0.70848703481133102</c:v>
                </c:pt>
                <c:pt idx="39">
                  <c:v>0.70848708468680599</c:v>
                </c:pt>
                <c:pt idx="40">
                  <c:v>0.70848708487017198</c:v>
                </c:pt>
                <c:pt idx="41">
                  <c:v>0.708487084870846</c:v>
                </c:pt>
                <c:pt idx="42">
                  <c:v>0.70848708487084899</c:v>
                </c:pt>
                <c:pt idx="43">
                  <c:v>0.70848708487084899</c:v>
                </c:pt>
                <c:pt idx="44">
                  <c:v>0.70848708487084899</c:v>
                </c:pt>
                <c:pt idx="45">
                  <c:v>0.70848708487084899</c:v>
                </c:pt>
                <c:pt idx="46">
                  <c:v>0.70848708487084899</c:v>
                </c:pt>
                <c:pt idx="47">
                  <c:v>0.70848708487084899</c:v>
                </c:pt>
                <c:pt idx="48">
                  <c:v>0.70848708487084899</c:v>
                </c:pt>
                <c:pt idx="49">
                  <c:v>0.70848708487084899</c:v>
                </c:pt>
                <c:pt idx="50">
                  <c:v>0.70848708487084899</c:v>
                </c:pt>
                <c:pt idx="51">
                  <c:v>0.70848708487084899</c:v>
                </c:pt>
                <c:pt idx="52">
                  <c:v>0.70848708487084899</c:v>
                </c:pt>
                <c:pt idx="53">
                  <c:v>0.70848708487084899</c:v>
                </c:pt>
                <c:pt idx="54">
                  <c:v>0.70848708487084899</c:v>
                </c:pt>
                <c:pt idx="55">
                  <c:v>0.70848708487084899</c:v>
                </c:pt>
                <c:pt idx="56">
                  <c:v>0.70848708487084899</c:v>
                </c:pt>
                <c:pt idx="57">
                  <c:v>0.70848708487084899</c:v>
                </c:pt>
                <c:pt idx="58">
                  <c:v>0.70848708487084899</c:v>
                </c:pt>
                <c:pt idx="59">
                  <c:v>0.70848708487084899</c:v>
                </c:pt>
                <c:pt idx="60">
                  <c:v>0.70848708487084899</c:v>
                </c:pt>
                <c:pt idx="61">
                  <c:v>0.70848708487084899</c:v>
                </c:pt>
                <c:pt idx="62">
                  <c:v>0.70848708487084899</c:v>
                </c:pt>
                <c:pt idx="63">
                  <c:v>0.70848708487084899</c:v>
                </c:pt>
                <c:pt idx="64">
                  <c:v>0.70848708487084899</c:v>
                </c:pt>
                <c:pt idx="65">
                  <c:v>0.70848708487084899</c:v>
                </c:pt>
                <c:pt idx="66">
                  <c:v>0.70848708487084899</c:v>
                </c:pt>
                <c:pt idx="67">
                  <c:v>0.70848708487084899</c:v>
                </c:pt>
                <c:pt idx="68">
                  <c:v>0.70848708487084899</c:v>
                </c:pt>
                <c:pt idx="69">
                  <c:v>0.70848708487084899</c:v>
                </c:pt>
                <c:pt idx="70">
                  <c:v>0.70848708487084899</c:v>
                </c:pt>
              </c:numCache>
            </c:numRef>
          </c:val>
          <c:smooth val="0"/>
          <c:extLst>
            <c:ext xmlns:c16="http://schemas.microsoft.com/office/drawing/2014/chart" uri="{C3380CC4-5D6E-409C-BE32-E72D297353CC}">
              <c16:uniqueId val="{00000000-68CC-48B1-A098-D7C0A5F81D39}"/>
            </c:ext>
          </c:extLst>
        </c:ser>
        <c:ser>
          <c:idx val="1"/>
          <c:order val="1"/>
          <c:tx>
            <c:strRef>
              <c:f>'Testing Oishi np2 400 samples'!$E$20</c:f>
              <c:strCache>
                <c:ptCount val="1"/>
                <c:pt idx="0">
                  <c:v>FRR</c:v>
                </c:pt>
              </c:strCache>
            </c:strRef>
          </c:tx>
          <c:spPr>
            <a:ln w="28575" cap="rnd">
              <a:solidFill>
                <a:schemeClr val="accent2"/>
              </a:solidFill>
              <a:round/>
            </a:ln>
            <a:effectLst/>
          </c:spPr>
          <c:marker>
            <c:symbol val="none"/>
          </c:marker>
          <c:cat>
            <c:numRef>
              <c:f>'Testing Oishi np2 400 samples'!$C$21:$C$91</c:f>
              <c:numCache>
                <c:formatCode>General</c:formatCode>
                <c:ptCount val="71"/>
                <c:pt idx="0">
                  <c:v>0</c:v>
                </c:pt>
                <c:pt idx="1">
                  <c:v>1E-4</c:v>
                </c:pt>
                <c:pt idx="2">
                  <c:v>2.0000000000000001E-4</c:v>
                </c:pt>
                <c:pt idx="3">
                  <c:v>2.9999999999999997E-4</c:v>
                </c:pt>
                <c:pt idx="4">
                  <c:v>4.0000000000000002E-4</c:v>
                </c:pt>
                <c:pt idx="5">
                  <c:v>5.0000000000000001E-4</c:v>
                </c:pt>
                <c:pt idx="6">
                  <c:v>5.9999999999999995E-4</c:v>
                </c:pt>
                <c:pt idx="7">
                  <c:v>6.9999999999999999E-4</c:v>
                </c:pt>
                <c:pt idx="8">
                  <c:v>8.0000000000000004E-4</c:v>
                </c:pt>
                <c:pt idx="9">
                  <c:v>8.9999999999999998E-4</c:v>
                </c:pt>
                <c:pt idx="10">
                  <c:v>1E-3</c:v>
                </c:pt>
                <c:pt idx="11">
                  <c:v>1.1000000000000001E-3</c:v>
                </c:pt>
                <c:pt idx="12">
                  <c:v>1.1999999999999999E-3</c:v>
                </c:pt>
                <c:pt idx="13">
                  <c:v>1.2999999999999999E-3</c:v>
                </c:pt>
                <c:pt idx="14">
                  <c:v>1.4E-3</c:v>
                </c:pt>
                <c:pt idx="15">
                  <c:v>1.5E-3</c:v>
                </c:pt>
                <c:pt idx="16">
                  <c:v>1.6000000000000001E-3</c:v>
                </c:pt>
                <c:pt idx="17">
                  <c:v>1.6999999999999999E-3</c:v>
                </c:pt>
                <c:pt idx="18">
                  <c:v>1.8E-3</c:v>
                </c:pt>
                <c:pt idx="19">
                  <c:v>1.9E-3</c:v>
                </c:pt>
                <c:pt idx="20">
                  <c:v>2E-3</c:v>
                </c:pt>
                <c:pt idx="21">
                  <c:v>2.0999999999999999E-3</c:v>
                </c:pt>
                <c:pt idx="22">
                  <c:v>2.2000000000000001E-3</c:v>
                </c:pt>
                <c:pt idx="23">
                  <c:v>2.3E-3</c:v>
                </c:pt>
                <c:pt idx="24">
                  <c:v>2.3999999999999998E-3</c:v>
                </c:pt>
                <c:pt idx="25">
                  <c:v>2.5000000000000001E-3</c:v>
                </c:pt>
                <c:pt idx="26">
                  <c:v>2.5999999999999999E-3</c:v>
                </c:pt>
                <c:pt idx="27">
                  <c:v>2.7000000000000001E-3</c:v>
                </c:pt>
                <c:pt idx="28">
                  <c:v>2.8E-3</c:v>
                </c:pt>
                <c:pt idx="29">
                  <c:v>2.8999999999999998E-3</c:v>
                </c:pt>
                <c:pt idx="30">
                  <c:v>3.0000000000000001E-3</c:v>
                </c:pt>
                <c:pt idx="31">
                  <c:v>3.0999999999999999E-3</c:v>
                </c:pt>
                <c:pt idx="32">
                  <c:v>3.2000000000000002E-3</c:v>
                </c:pt>
                <c:pt idx="33">
                  <c:v>3.3E-3</c:v>
                </c:pt>
                <c:pt idx="34">
                  <c:v>3.3999999999999998E-3</c:v>
                </c:pt>
                <c:pt idx="35">
                  <c:v>3.5000000000000001E-3</c:v>
                </c:pt>
                <c:pt idx="36">
                  <c:v>3.5999999999999999E-3</c:v>
                </c:pt>
                <c:pt idx="37">
                  <c:v>3.7000000000000002E-3</c:v>
                </c:pt>
                <c:pt idx="38">
                  <c:v>3.8E-3</c:v>
                </c:pt>
                <c:pt idx="39">
                  <c:v>3.8999999999999998E-3</c:v>
                </c:pt>
                <c:pt idx="40">
                  <c:v>4.0000000000000001E-3</c:v>
                </c:pt>
                <c:pt idx="41">
                  <c:v>4.1000000000000003E-3</c:v>
                </c:pt>
                <c:pt idx="42">
                  <c:v>4.1999999999999997E-3</c:v>
                </c:pt>
                <c:pt idx="43">
                  <c:v>4.3E-3</c:v>
                </c:pt>
                <c:pt idx="44">
                  <c:v>4.4000000000000003E-3</c:v>
                </c:pt>
                <c:pt idx="45">
                  <c:v>4.4999999999999997E-3</c:v>
                </c:pt>
                <c:pt idx="46">
                  <c:v>4.5999999999999999E-3</c:v>
                </c:pt>
                <c:pt idx="47">
                  <c:v>4.7000000000000002E-3</c:v>
                </c:pt>
                <c:pt idx="48">
                  <c:v>4.7999999999999996E-3</c:v>
                </c:pt>
                <c:pt idx="49">
                  <c:v>4.8999999999999998E-3</c:v>
                </c:pt>
                <c:pt idx="50">
                  <c:v>5.0000000000000001E-3</c:v>
                </c:pt>
                <c:pt idx="51">
                  <c:v>5.1000000000000004E-3</c:v>
                </c:pt>
                <c:pt idx="52">
                  <c:v>5.1999999999999998E-3</c:v>
                </c:pt>
                <c:pt idx="53">
                  <c:v>5.3E-3</c:v>
                </c:pt>
                <c:pt idx="54">
                  <c:v>5.4000000000000003E-3</c:v>
                </c:pt>
                <c:pt idx="55">
                  <c:v>5.4999999999999997E-3</c:v>
                </c:pt>
                <c:pt idx="56">
                  <c:v>5.5999999999999999E-3</c:v>
                </c:pt>
                <c:pt idx="57">
                  <c:v>5.7000000000000002E-3</c:v>
                </c:pt>
                <c:pt idx="58">
                  <c:v>5.7999999999999996E-3</c:v>
                </c:pt>
                <c:pt idx="59">
                  <c:v>5.8999999999999999E-3</c:v>
                </c:pt>
                <c:pt idx="60">
                  <c:v>6.0000000000000001E-3</c:v>
                </c:pt>
                <c:pt idx="61">
                  <c:v>6.1000000000000004E-3</c:v>
                </c:pt>
                <c:pt idx="62">
                  <c:v>6.1999999999999998E-3</c:v>
                </c:pt>
                <c:pt idx="63">
                  <c:v>6.3E-3</c:v>
                </c:pt>
                <c:pt idx="64">
                  <c:v>6.4000000000000003E-3</c:v>
                </c:pt>
                <c:pt idx="65">
                  <c:v>6.4999999999999997E-3</c:v>
                </c:pt>
                <c:pt idx="66">
                  <c:v>6.6E-3</c:v>
                </c:pt>
                <c:pt idx="67">
                  <c:v>6.7000000000000002E-3</c:v>
                </c:pt>
                <c:pt idx="68">
                  <c:v>6.7999999999999996E-3</c:v>
                </c:pt>
                <c:pt idx="69">
                  <c:v>6.8999999999999999E-3</c:v>
                </c:pt>
                <c:pt idx="70">
                  <c:v>7.0000000000000001E-3</c:v>
                </c:pt>
              </c:numCache>
            </c:numRef>
          </c:cat>
          <c:val>
            <c:numRef>
              <c:f>'Testing Oishi np2 400 samples'!$E$21:$E$91</c:f>
              <c:numCache>
                <c:formatCode>General</c:formatCode>
                <c:ptCount val="71"/>
                <c:pt idx="0">
                  <c:v>0.220588235294118</c:v>
                </c:pt>
                <c:pt idx="1">
                  <c:v>9.6399221453287207E-2</c:v>
                </c:pt>
                <c:pt idx="2">
                  <c:v>6.6530879490637101E-2</c:v>
                </c:pt>
                <c:pt idx="3">
                  <c:v>5.1715187056950898E-2</c:v>
                </c:pt>
                <c:pt idx="4">
                  <c:v>4.43077764230035E-2</c:v>
                </c:pt>
                <c:pt idx="5">
                  <c:v>4.4280543295672797E-2</c:v>
                </c:pt>
                <c:pt idx="6">
                  <c:v>4.4280443173881197E-2</c:v>
                </c:pt>
                <c:pt idx="7">
                  <c:v>4.4280442805786302E-2</c:v>
                </c:pt>
                <c:pt idx="8">
                  <c:v>4.4280442804433003E-2</c:v>
                </c:pt>
                <c:pt idx="9">
                  <c:v>4.4280442804428097E-2</c:v>
                </c:pt>
                <c:pt idx="10">
                  <c:v>4.4280442804428097E-2</c:v>
                </c:pt>
                <c:pt idx="11">
                  <c:v>4.4280442804428097E-2</c:v>
                </c:pt>
                <c:pt idx="12">
                  <c:v>4.4280442804428097E-2</c:v>
                </c:pt>
                <c:pt idx="13">
                  <c:v>4.4280442804428097E-2</c:v>
                </c:pt>
                <c:pt idx="14">
                  <c:v>4.4280442804428097E-2</c:v>
                </c:pt>
                <c:pt idx="15">
                  <c:v>4.4280442804428097E-2</c:v>
                </c:pt>
                <c:pt idx="16">
                  <c:v>4.4280442804428097E-2</c:v>
                </c:pt>
                <c:pt idx="17">
                  <c:v>4.4280442804428097E-2</c:v>
                </c:pt>
                <c:pt idx="18">
                  <c:v>4.4280442804428097E-2</c:v>
                </c:pt>
                <c:pt idx="19">
                  <c:v>4.4280442804428097E-2</c:v>
                </c:pt>
                <c:pt idx="20">
                  <c:v>4.4280442804428097E-2</c:v>
                </c:pt>
                <c:pt idx="21">
                  <c:v>4.4280442804428097E-2</c:v>
                </c:pt>
                <c:pt idx="22">
                  <c:v>4.4280442804428097E-2</c:v>
                </c:pt>
                <c:pt idx="23">
                  <c:v>4.4280442804428097E-2</c:v>
                </c:pt>
                <c:pt idx="24">
                  <c:v>4.4280442804428097E-2</c:v>
                </c:pt>
                <c:pt idx="25">
                  <c:v>4.4280442804428097E-2</c:v>
                </c:pt>
                <c:pt idx="26">
                  <c:v>4.0603972216192802E-2</c:v>
                </c:pt>
                <c:pt idx="27">
                  <c:v>2.95610440155007E-2</c:v>
                </c:pt>
                <c:pt idx="28">
                  <c:v>1.8491033250057E-2</c:v>
                </c:pt>
                <c:pt idx="29">
                  <c:v>1.47738640928311E-2</c:v>
                </c:pt>
                <c:pt idx="30">
                  <c:v>1.47601980297531E-2</c:v>
                </c:pt>
                <c:pt idx="31">
                  <c:v>1.10836771986388E-2</c:v>
                </c:pt>
                <c:pt idx="32">
                  <c:v>3.7172194014655799E-3</c:v>
                </c:pt>
                <c:pt idx="33" formatCode="0.00E+00">
                  <c:v>1.36662477995058E-5</c:v>
                </c:pt>
                <c:pt idx="34" formatCode="0.00E+00">
                  <c:v>5.0243558086418498E-8</c:v>
                </c:pt>
                <c:pt idx="35" formatCode="0.00E+00">
                  <c:v>1.84718963553009E-10</c:v>
                </c:pt>
                <c:pt idx="36" formatCode="0.00E+00">
                  <c:v>6.7911383659194503E-13</c:v>
                </c:pt>
                <c:pt idx="37" formatCode="0.00E+00">
                  <c:v>2.4967420462939201E-15</c:v>
                </c:pt>
                <c:pt idx="38" formatCode="0.00E+00">
                  <c:v>9.1791986996099796E-18</c:v>
                </c:pt>
                <c:pt idx="39" formatCode="0.00E+00">
                  <c:v>3.3747054042683801E-20</c:v>
                </c:pt>
                <c:pt idx="40" formatCode="0.00E+00">
                  <c:v>1.24070051627514E-22</c:v>
                </c:pt>
                <c:pt idx="41" formatCode="0.00E+00">
                  <c:v>4.5613989568938896E-25</c:v>
                </c:pt>
                <c:pt idx="42" formatCode="0.00E+00">
                  <c:v>1.6769849106227501E-27</c:v>
                </c:pt>
                <c:pt idx="43" formatCode="0.00E+00">
                  <c:v>6.1653857008189501E-30</c:v>
                </c:pt>
                <c:pt idx="44" formatCode="0.00E+00">
                  <c:v>2.2666859194187299E-32</c:v>
                </c:pt>
                <c:pt idx="45" formatCode="0.00E+00">
                  <c:v>8.3334041155100397E-35</c:v>
                </c:pt>
                <c:pt idx="46" formatCode="0.00E+00">
                  <c:v>3.0637515130551601E-37</c:v>
                </c:pt>
                <c:pt idx="47" formatCode="0.00E+00">
                  <c:v>1.12637923274087E-39</c:v>
                </c:pt>
                <c:pt idx="48" formatCode="0.00E+00">
                  <c:v>4.1411001203708399E-42</c:v>
                </c:pt>
                <c:pt idx="49" formatCode="0.00E+00">
                  <c:v>1.5224632795481001E-44</c:v>
                </c:pt>
                <c:pt idx="50" formatCode="0.00E+00">
                  <c:v>5.5972914689268504E-47</c:v>
                </c:pt>
                <c:pt idx="51" formatCode="0.00E+00">
                  <c:v>2.0578277459289901E-49</c:v>
                </c:pt>
                <c:pt idx="52" formatCode="0.00E+00">
                  <c:v>7.5655431835624606E-52</c:v>
                </c:pt>
                <c:pt idx="53" formatCode="0.00E+00">
                  <c:v>2.7814496998391402E-54</c:v>
                </c:pt>
                <c:pt idx="54" formatCode="0.00E+00">
                  <c:v>1.0225918014114499E-56</c:v>
                </c:pt>
                <c:pt idx="55" formatCode="0.00E+00">
                  <c:v>3.7595286816597398E-59</c:v>
                </c:pt>
                <c:pt idx="56" formatCode="0.00E+00">
                  <c:v>1.3821796623749001E-61</c:v>
                </c:pt>
                <c:pt idx="57" formatCode="0.00E+00">
                  <c:v>5.0815428763783202E-64</c:v>
                </c:pt>
                <c:pt idx="58" formatCode="0.00E+00">
                  <c:v>1.86821429278615E-66</c:v>
                </c:pt>
                <c:pt idx="59" formatCode="0.00E+00">
                  <c:v>6.8684348999490699E-69</c:v>
                </c:pt>
                <c:pt idx="60" formatCode="0.00E+00">
                  <c:v>2.5251598896871599E-71</c:v>
                </c:pt>
                <c:pt idx="61" formatCode="0.00E+00">
                  <c:v>9.2836760650263093E-74</c:v>
                </c:pt>
                <c:pt idx="62" formatCode="0.00E+00">
                  <c:v>3.4131162003773198E-76</c:v>
                </c:pt>
                <c:pt idx="63" formatCode="0.00E+00">
                  <c:v>1.25482213249166E-78</c:v>
                </c:pt>
                <c:pt idx="64" formatCode="0.00E+00">
                  <c:v>4.61331666357229E-81</c:v>
                </c:pt>
                <c:pt idx="65" formatCode="0.00E+00">
                  <c:v>1.6960723027839301E-83</c:v>
                </c:pt>
                <c:pt idx="66" formatCode="0.00E+00">
                  <c:v>6.2355599367056202E-86</c:v>
                </c:pt>
                <c:pt idx="67" formatCode="0.00E+00">
                  <c:v>2.2924852708476599E-88</c:v>
                </c:pt>
                <c:pt idx="68" formatCode="0.00E+00">
                  <c:v>8.4282546722340304E-91</c:v>
                </c:pt>
                <c:pt idx="69" formatCode="0.00E+00">
                  <c:v>3.0986230412625099E-93</c:v>
                </c:pt>
                <c:pt idx="70" formatCode="0.00E+00">
                  <c:v>1.1391996475229799E-95</c:v>
                </c:pt>
              </c:numCache>
            </c:numRef>
          </c:val>
          <c:smooth val="0"/>
          <c:extLst>
            <c:ext xmlns:c16="http://schemas.microsoft.com/office/drawing/2014/chart" uri="{C3380CC4-5D6E-409C-BE32-E72D297353CC}">
              <c16:uniqueId val="{00000001-68CC-48B1-A098-D7C0A5F81D39}"/>
            </c:ext>
          </c:extLst>
        </c:ser>
        <c:ser>
          <c:idx val="2"/>
          <c:order val="2"/>
          <c:tx>
            <c:strRef>
              <c:f>'Testing Oishi np2 400 samples'!$F$20</c:f>
              <c:strCache>
                <c:ptCount val="1"/>
                <c:pt idx="0">
                  <c:v>SUM</c:v>
                </c:pt>
              </c:strCache>
            </c:strRef>
          </c:tx>
          <c:spPr>
            <a:ln w="28575" cap="rnd">
              <a:solidFill>
                <a:schemeClr val="accent3"/>
              </a:solidFill>
              <a:round/>
            </a:ln>
            <a:effectLst/>
          </c:spPr>
          <c:marker>
            <c:symbol val="none"/>
          </c:marker>
          <c:cat>
            <c:numRef>
              <c:f>'Testing Oishi np2 400 samples'!$C$21:$C$91</c:f>
              <c:numCache>
                <c:formatCode>General</c:formatCode>
                <c:ptCount val="71"/>
                <c:pt idx="0">
                  <c:v>0</c:v>
                </c:pt>
                <c:pt idx="1">
                  <c:v>1E-4</c:v>
                </c:pt>
                <c:pt idx="2">
                  <c:v>2.0000000000000001E-4</c:v>
                </c:pt>
                <c:pt idx="3">
                  <c:v>2.9999999999999997E-4</c:v>
                </c:pt>
                <c:pt idx="4">
                  <c:v>4.0000000000000002E-4</c:v>
                </c:pt>
                <c:pt idx="5">
                  <c:v>5.0000000000000001E-4</c:v>
                </c:pt>
                <c:pt idx="6">
                  <c:v>5.9999999999999995E-4</c:v>
                </c:pt>
                <c:pt idx="7">
                  <c:v>6.9999999999999999E-4</c:v>
                </c:pt>
                <c:pt idx="8">
                  <c:v>8.0000000000000004E-4</c:v>
                </c:pt>
                <c:pt idx="9">
                  <c:v>8.9999999999999998E-4</c:v>
                </c:pt>
                <c:pt idx="10">
                  <c:v>1E-3</c:v>
                </c:pt>
                <c:pt idx="11">
                  <c:v>1.1000000000000001E-3</c:v>
                </c:pt>
                <c:pt idx="12">
                  <c:v>1.1999999999999999E-3</c:v>
                </c:pt>
                <c:pt idx="13">
                  <c:v>1.2999999999999999E-3</c:v>
                </c:pt>
                <c:pt idx="14">
                  <c:v>1.4E-3</c:v>
                </c:pt>
                <c:pt idx="15">
                  <c:v>1.5E-3</c:v>
                </c:pt>
                <c:pt idx="16">
                  <c:v>1.6000000000000001E-3</c:v>
                </c:pt>
                <c:pt idx="17">
                  <c:v>1.6999999999999999E-3</c:v>
                </c:pt>
                <c:pt idx="18">
                  <c:v>1.8E-3</c:v>
                </c:pt>
                <c:pt idx="19">
                  <c:v>1.9E-3</c:v>
                </c:pt>
                <c:pt idx="20">
                  <c:v>2E-3</c:v>
                </c:pt>
                <c:pt idx="21">
                  <c:v>2.0999999999999999E-3</c:v>
                </c:pt>
                <c:pt idx="22">
                  <c:v>2.2000000000000001E-3</c:v>
                </c:pt>
                <c:pt idx="23">
                  <c:v>2.3E-3</c:v>
                </c:pt>
                <c:pt idx="24">
                  <c:v>2.3999999999999998E-3</c:v>
                </c:pt>
                <c:pt idx="25">
                  <c:v>2.5000000000000001E-3</c:v>
                </c:pt>
                <c:pt idx="26">
                  <c:v>2.5999999999999999E-3</c:v>
                </c:pt>
                <c:pt idx="27">
                  <c:v>2.7000000000000001E-3</c:v>
                </c:pt>
                <c:pt idx="28">
                  <c:v>2.8E-3</c:v>
                </c:pt>
                <c:pt idx="29">
                  <c:v>2.8999999999999998E-3</c:v>
                </c:pt>
                <c:pt idx="30">
                  <c:v>3.0000000000000001E-3</c:v>
                </c:pt>
                <c:pt idx="31">
                  <c:v>3.0999999999999999E-3</c:v>
                </c:pt>
                <c:pt idx="32">
                  <c:v>3.2000000000000002E-3</c:v>
                </c:pt>
                <c:pt idx="33">
                  <c:v>3.3E-3</c:v>
                </c:pt>
                <c:pt idx="34">
                  <c:v>3.3999999999999998E-3</c:v>
                </c:pt>
                <c:pt idx="35">
                  <c:v>3.5000000000000001E-3</c:v>
                </c:pt>
                <c:pt idx="36">
                  <c:v>3.5999999999999999E-3</c:v>
                </c:pt>
                <c:pt idx="37">
                  <c:v>3.7000000000000002E-3</c:v>
                </c:pt>
                <c:pt idx="38">
                  <c:v>3.8E-3</c:v>
                </c:pt>
                <c:pt idx="39">
                  <c:v>3.8999999999999998E-3</c:v>
                </c:pt>
                <c:pt idx="40">
                  <c:v>4.0000000000000001E-3</c:v>
                </c:pt>
                <c:pt idx="41">
                  <c:v>4.1000000000000003E-3</c:v>
                </c:pt>
                <c:pt idx="42">
                  <c:v>4.1999999999999997E-3</c:v>
                </c:pt>
                <c:pt idx="43">
                  <c:v>4.3E-3</c:v>
                </c:pt>
                <c:pt idx="44">
                  <c:v>4.4000000000000003E-3</c:v>
                </c:pt>
                <c:pt idx="45">
                  <c:v>4.4999999999999997E-3</c:v>
                </c:pt>
                <c:pt idx="46">
                  <c:v>4.5999999999999999E-3</c:v>
                </c:pt>
                <c:pt idx="47">
                  <c:v>4.7000000000000002E-3</c:v>
                </c:pt>
                <c:pt idx="48">
                  <c:v>4.7999999999999996E-3</c:v>
                </c:pt>
                <c:pt idx="49">
                  <c:v>4.8999999999999998E-3</c:v>
                </c:pt>
                <c:pt idx="50">
                  <c:v>5.0000000000000001E-3</c:v>
                </c:pt>
                <c:pt idx="51">
                  <c:v>5.1000000000000004E-3</c:v>
                </c:pt>
                <c:pt idx="52">
                  <c:v>5.1999999999999998E-3</c:v>
                </c:pt>
                <c:pt idx="53">
                  <c:v>5.3E-3</c:v>
                </c:pt>
                <c:pt idx="54">
                  <c:v>5.4000000000000003E-3</c:v>
                </c:pt>
                <c:pt idx="55">
                  <c:v>5.4999999999999997E-3</c:v>
                </c:pt>
                <c:pt idx="56">
                  <c:v>5.5999999999999999E-3</c:v>
                </c:pt>
                <c:pt idx="57">
                  <c:v>5.7000000000000002E-3</c:v>
                </c:pt>
                <c:pt idx="58">
                  <c:v>5.7999999999999996E-3</c:v>
                </c:pt>
                <c:pt idx="59">
                  <c:v>5.8999999999999999E-3</c:v>
                </c:pt>
                <c:pt idx="60">
                  <c:v>6.0000000000000001E-3</c:v>
                </c:pt>
                <c:pt idx="61">
                  <c:v>6.1000000000000004E-3</c:v>
                </c:pt>
                <c:pt idx="62">
                  <c:v>6.1999999999999998E-3</c:v>
                </c:pt>
                <c:pt idx="63">
                  <c:v>6.3E-3</c:v>
                </c:pt>
                <c:pt idx="64">
                  <c:v>6.4000000000000003E-3</c:v>
                </c:pt>
                <c:pt idx="65">
                  <c:v>6.4999999999999997E-3</c:v>
                </c:pt>
                <c:pt idx="66">
                  <c:v>6.6E-3</c:v>
                </c:pt>
                <c:pt idx="67">
                  <c:v>6.7000000000000002E-3</c:v>
                </c:pt>
                <c:pt idx="68">
                  <c:v>6.7999999999999996E-3</c:v>
                </c:pt>
                <c:pt idx="69">
                  <c:v>6.8999999999999999E-3</c:v>
                </c:pt>
                <c:pt idx="70">
                  <c:v>7.0000000000000001E-3</c:v>
                </c:pt>
              </c:numCache>
            </c:numRef>
          </c:cat>
          <c:val>
            <c:numRef>
              <c:f>'Testing Oishi np2 400 samples'!$F$21:$F$91</c:f>
              <c:numCache>
                <c:formatCode>General</c:formatCode>
                <c:ptCount val="71"/>
                <c:pt idx="0">
                  <c:v>0.26470588235294101</c:v>
                </c:pt>
                <c:pt idx="1">
                  <c:v>0.32817906574394501</c:v>
                </c:pt>
                <c:pt idx="2">
                  <c:v>0.38355948185935301</c:v>
                </c:pt>
                <c:pt idx="3">
                  <c:v>0.46832190985977701</c:v>
                </c:pt>
                <c:pt idx="4">
                  <c:v>0.49804530113918999</c:v>
                </c:pt>
                <c:pt idx="5">
                  <c:v>0.51286046066595303</c:v>
                </c:pt>
                <c:pt idx="6">
                  <c:v>0.51291492816421302</c:v>
                </c:pt>
                <c:pt idx="7">
                  <c:v>0.52762101076530998</c:v>
                </c:pt>
                <c:pt idx="8">
                  <c:v>0.53870448901016699</c:v>
                </c:pt>
                <c:pt idx="9">
                  <c:v>0.54242170768018405</c:v>
                </c:pt>
                <c:pt idx="10">
                  <c:v>0.55346478569000102</c:v>
                </c:pt>
                <c:pt idx="11">
                  <c:v>0.55350538524150705</c:v>
                </c:pt>
                <c:pt idx="12">
                  <c:v>0.56085847568103497</c:v>
                </c:pt>
                <c:pt idx="13">
                  <c:v>0.56456197969000399</c:v>
                </c:pt>
                <c:pt idx="14">
                  <c:v>0.57928147786650697</c:v>
                </c:pt>
                <c:pt idx="15">
                  <c:v>0.58668853484509698</c:v>
                </c:pt>
                <c:pt idx="16">
                  <c:v>0.58671576667222503</c:v>
                </c:pt>
                <c:pt idx="17">
                  <c:v>0.59406880796570705</c:v>
                </c:pt>
                <c:pt idx="18">
                  <c:v>0.59777231179399204</c:v>
                </c:pt>
                <c:pt idx="19">
                  <c:v>0.60513886879335999</c:v>
                </c:pt>
                <c:pt idx="20">
                  <c:v>0.61619536348821102</c:v>
                </c:pt>
                <c:pt idx="21">
                  <c:v>0.61991248295400103</c:v>
                </c:pt>
                <c:pt idx="22">
                  <c:v>0.62727909001086002</c:v>
                </c:pt>
                <c:pt idx="23">
                  <c:v>0.63833558488974596</c:v>
                </c:pt>
                <c:pt idx="24">
                  <c:v>0.65308211612091804</c:v>
                </c:pt>
                <c:pt idx="25">
                  <c:v>0.66416574307397402</c:v>
                </c:pt>
                <c:pt idx="26">
                  <c:v>0.66788296229071298</c:v>
                </c:pt>
                <c:pt idx="27">
                  <c:v>0.66422015794959799</c:v>
                </c:pt>
                <c:pt idx="28">
                  <c:v>0.67155963293363796</c:v>
                </c:pt>
                <c:pt idx="29">
                  <c:v>0.68261602806225596</c:v>
                </c:pt>
                <c:pt idx="30">
                  <c:v>0.68633314716199401</c:v>
                </c:pt>
                <c:pt idx="31">
                  <c:v>0.69002328362927201</c:v>
                </c:pt>
                <c:pt idx="32">
                  <c:v>0.69003685030746098</c:v>
                </c:pt>
                <c:pt idx="33">
                  <c:v>0.69738984136142501</c:v>
                </c:pt>
                <c:pt idx="34">
                  <c:v>0.70109334500500498</c:v>
                </c:pt>
                <c:pt idx="35">
                  <c:v>0.70110696082722401</c:v>
                </c:pt>
                <c:pt idx="36">
                  <c:v>0.70478348147363001</c:v>
                </c:pt>
                <c:pt idx="37">
                  <c:v>0.70847346868188799</c:v>
                </c:pt>
                <c:pt idx="38">
                  <c:v>0.70848703481133102</c:v>
                </c:pt>
                <c:pt idx="39">
                  <c:v>0.70848708468680599</c:v>
                </c:pt>
                <c:pt idx="40">
                  <c:v>0.70848708487017198</c:v>
                </c:pt>
                <c:pt idx="41">
                  <c:v>0.708487084870846</c:v>
                </c:pt>
                <c:pt idx="42">
                  <c:v>0.70848708487084899</c:v>
                </c:pt>
                <c:pt idx="43">
                  <c:v>0.70848708487084899</c:v>
                </c:pt>
                <c:pt idx="44">
                  <c:v>0.70848708487084899</c:v>
                </c:pt>
                <c:pt idx="45">
                  <c:v>0.70848708487084899</c:v>
                </c:pt>
                <c:pt idx="46">
                  <c:v>0.70848708487084899</c:v>
                </c:pt>
                <c:pt idx="47">
                  <c:v>0.70848708487084899</c:v>
                </c:pt>
                <c:pt idx="48">
                  <c:v>0.70848708487084899</c:v>
                </c:pt>
                <c:pt idx="49">
                  <c:v>0.70848708487084899</c:v>
                </c:pt>
                <c:pt idx="50">
                  <c:v>0.70848708487084899</c:v>
                </c:pt>
                <c:pt idx="51">
                  <c:v>0.70848708487084899</c:v>
                </c:pt>
                <c:pt idx="52">
                  <c:v>0.70848708487084899</c:v>
                </c:pt>
                <c:pt idx="53">
                  <c:v>0.70848708487084899</c:v>
                </c:pt>
                <c:pt idx="54">
                  <c:v>0.70848708487084899</c:v>
                </c:pt>
                <c:pt idx="55">
                  <c:v>0.70848708487084899</c:v>
                </c:pt>
                <c:pt idx="56">
                  <c:v>0.70848708487084899</c:v>
                </c:pt>
                <c:pt idx="57">
                  <c:v>0.70848708487084899</c:v>
                </c:pt>
                <c:pt idx="58">
                  <c:v>0.70848708487084899</c:v>
                </c:pt>
                <c:pt idx="59">
                  <c:v>0.70848708487084899</c:v>
                </c:pt>
                <c:pt idx="60">
                  <c:v>0.70848708487084899</c:v>
                </c:pt>
                <c:pt idx="61">
                  <c:v>0.70848708487084899</c:v>
                </c:pt>
                <c:pt idx="62">
                  <c:v>0.70848708487084899</c:v>
                </c:pt>
                <c:pt idx="63">
                  <c:v>0.70848708487084899</c:v>
                </c:pt>
                <c:pt idx="64">
                  <c:v>0.70848708487084899</c:v>
                </c:pt>
                <c:pt idx="65">
                  <c:v>0.70848708487084899</c:v>
                </c:pt>
                <c:pt idx="66">
                  <c:v>0.70848708487084899</c:v>
                </c:pt>
                <c:pt idx="67">
                  <c:v>0.70848708487084899</c:v>
                </c:pt>
                <c:pt idx="68">
                  <c:v>0.70848708487084899</c:v>
                </c:pt>
                <c:pt idx="69">
                  <c:v>0.70848708487084899</c:v>
                </c:pt>
                <c:pt idx="70">
                  <c:v>0.70848708487084899</c:v>
                </c:pt>
              </c:numCache>
            </c:numRef>
          </c:val>
          <c:smooth val="0"/>
          <c:extLst>
            <c:ext xmlns:c16="http://schemas.microsoft.com/office/drawing/2014/chart" uri="{C3380CC4-5D6E-409C-BE32-E72D297353CC}">
              <c16:uniqueId val="{00000002-68CC-48B1-A098-D7C0A5F81D39}"/>
            </c:ext>
          </c:extLst>
        </c:ser>
        <c:dLbls>
          <c:showLegendKey val="0"/>
          <c:showVal val="0"/>
          <c:showCatName val="0"/>
          <c:showSerName val="0"/>
          <c:showPercent val="0"/>
          <c:showBubbleSize val="0"/>
        </c:dLbls>
        <c:smooth val="0"/>
        <c:axId val="-528679984"/>
        <c:axId val="-659129440"/>
      </c:lineChart>
      <c:catAx>
        <c:axId val="-52867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9129440"/>
        <c:crosses val="autoZero"/>
        <c:auto val="1"/>
        <c:lblAlgn val="ctr"/>
        <c:lblOffset val="100"/>
        <c:noMultiLvlLbl val="0"/>
      </c:catAx>
      <c:valAx>
        <c:axId val="-659129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79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for net init by fixed-weight</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1586834344791293E-2"/>
          <c:y val="4.9559852440295697E-2"/>
          <c:w val="0.92768800603159307"/>
          <c:h val="0.7657676520562513"/>
        </c:manualLayout>
      </c:layout>
      <c:lineChart>
        <c:grouping val="standard"/>
        <c:varyColors val="0"/>
        <c:ser>
          <c:idx val="0"/>
          <c:order val="0"/>
          <c:tx>
            <c:strRef>
              <c:f>'Testing Oishi 400 samples'!$F$19</c:f>
              <c:strCache>
                <c:ptCount val="1"/>
                <c:pt idx="0">
                  <c:v>FAR</c:v>
                </c:pt>
              </c:strCache>
            </c:strRef>
          </c:tx>
          <c:spPr>
            <a:ln w="28575" cap="rnd">
              <a:solidFill>
                <a:schemeClr val="accent1"/>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samples'!$F$20:$F$520</c:f>
              <c:numCache>
                <c:formatCode>General</c:formatCode>
                <c:ptCount val="501"/>
                <c:pt idx="0">
                  <c:v>3.5714285714285698E-2</c:v>
                </c:pt>
                <c:pt idx="1">
                  <c:v>0.13403486394557801</c:v>
                </c:pt>
                <c:pt idx="2">
                  <c:v>0.13432748471412401</c:v>
                </c:pt>
                <c:pt idx="3">
                  <c:v>0.137304546085459</c:v>
                </c:pt>
                <c:pt idx="4">
                  <c:v>0.14028959686334999</c:v>
                </c:pt>
                <c:pt idx="5">
                  <c:v>0.155179433323998</c:v>
                </c:pt>
                <c:pt idx="6">
                  <c:v>0.167128510218226</c:v>
                </c:pt>
                <c:pt idx="7">
                  <c:v>0.167164072947078</c:v>
                </c:pt>
                <c:pt idx="8">
                  <c:v>0.17014036926472301</c:v>
                </c:pt>
                <c:pt idx="9">
                  <c:v>0.17907779871804999</c:v>
                </c:pt>
                <c:pt idx="10">
                  <c:v>0.18208058868666099</c:v>
                </c:pt>
                <c:pt idx="11">
                  <c:v>0.188041906513948</c:v>
                </c:pt>
                <c:pt idx="12">
                  <c:v>0.19698821995986299</c:v>
                </c:pt>
                <c:pt idx="13">
                  <c:v>0.202967226845119</c:v>
                </c:pt>
                <c:pt idx="14">
                  <c:v>0.21488978341323001</c:v>
                </c:pt>
                <c:pt idx="15">
                  <c:v>0.22087764816492</c:v>
                </c:pt>
                <c:pt idx="16">
                  <c:v>0.22684785014334799</c:v>
                </c:pt>
                <c:pt idx="17">
                  <c:v>0.235794190030189</c:v>
                </c:pt>
                <c:pt idx="18">
                  <c:v>0.238797006517947</c:v>
                </c:pt>
                <c:pt idx="19">
                  <c:v>0.24475832442416101</c:v>
                </c:pt>
                <c:pt idx="20">
                  <c:v>0.24477606644173899</c:v>
                </c:pt>
                <c:pt idx="21">
                  <c:v>0.25370469067393397</c:v>
                </c:pt>
                <c:pt idx="22">
                  <c:v>0.25373126396033902</c:v>
                </c:pt>
                <c:pt idx="23">
                  <c:v>0.25968372399988199</c:v>
                </c:pt>
                <c:pt idx="24">
                  <c:v>0.26267763013095202</c:v>
                </c:pt>
                <c:pt idx="25">
                  <c:v>0.26268654056586599</c:v>
                </c:pt>
                <c:pt idx="26">
                  <c:v>0.26863894803739802</c:v>
                </c:pt>
                <c:pt idx="27">
                  <c:v>0.274609044488207</c:v>
                </c:pt>
                <c:pt idx="28">
                  <c:v>0.27760300310859598</c:v>
                </c:pt>
                <c:pt idx="29">
                  <c:v>0.27761191369972799</c:v>
                </c:pt>
                <c:pt idx="30">
                  <c:v>0.27761194021934399</c:v>
                </c:pt>
                <c:pt idx="31">
                  <c:v>0.27761194029827202</c:v>
                </c:pt>
                <c:pt idx="32">
                  <c:v>0.28356432125088799</c:v>
                </c:pt>
                <c:pt idx="33">
                  <c:v>0.28358203667039</c:v>
                </c:pt>
                <c:pt idx="34">
                  <c:v>0.28655827987104299</c:v>
                </c:pt>
                <c:pt idx="35">
                  <c:v>0.29251951869009202</c:v>
                </c:pt>
                <c:pt idx="36">
                  <c:v>0.292537260472292</c:v>
                </c:pt>
                <c:pt idx="37">
                  <c:v>0.295513503751406</c:v>
                </c:pt>
                <c:pt idx="38">
                  <c:v>0.30742712352307</c:v>
                </c:pt>
                <c:pt idx="39">
                  <c:v>0.31341496167715199</c:v>
                </c:pt>
                <c:pt idx="40">
                  <c:v>0.31640897310022997</c:v>
                </c:pt>
                <c:pt idx="41">
                  <c:v>0.31939407432470301</c:v>
                </c:pt>
                <c:pt idx="42">
                  <c:v>0.32535533950691897</c:v>
                </c:pt>
                <c:pt idx="43">
                  <c:v>0.33132546231996102</c:v>
                </c:pt>
                <c:pt idx="44">
                  <c:v>0.33431942101880902</c:v>
                </c:pt>
                <c:pt idx="45">
                  <c:v>0.334328331610175</c:v>
                </c:pt>
                <c:pt idx="46">
                  <c:v>0.334328358129792</c:v>
                </c:pt>
                <c:pt idx="47">
                  <c:v>0.33730454868491</c:v>
                </c:pt>
                <c:pt idx="48">
                  <c:v>0.34326578734727697</c:v>
                </c:pt>
                <c:pt idx="49">
                  <c:v>0.34625971960520002</c:v>
                </c:pt>
                <c:pt idx="50">
                  <c:v>0.34924482059406298</c:v>
                </c:pt>
                <c:pt idx="51">
                  <c:v>0.36115846672795898</c:v>
                </c:pt>
                <c:pt idx="52">
                  <c:v>0.36417011448430903</c:v>
                </c:pt>
                <c:pt idx="53">
                  <c:v>0.36715526819786998</c:v>
                </c:pt>
                <c:pt idx="54">
                  <c:v>0.376092724012494</c:v>
                </c:pt>
                <c:pt idx="55">
                  <c:v>0.38207170453575101</c:v>
                </c:pt>
                <c:pt idx="56">
                  <c:v>0.38804188007302298</c:v>
                </c:pt>
                <c:pt idx="57">
                  <c:v>0.39103583892878901</c:v>
                </c:pt>
                <c:pt idx="58">
                  <c:v>0.39104474952062102</c:v>
                </c:pt>
                <c:pt idx="59">
                  <c:v>0.39402096651642998</c:v>
                </c:pt>
                <c:pt idx="60">
                  <c:v>0.39998220525748901</c:v>
                </c:pt>
                <c:pt idx="61">
                  <c:v>0.405952327991838</c:v>
                </c:pt>
                <c:pt idx="62">
                  <c:v>0.40894628669045202</c:v>
                </c:pt>
                <c:pt idx="63">
                  <c:v>0.41193138775800697</c:v>
                </c:pt>
                <c:pt idx="64">
                  <c:v>0.42384503389213701</c:v>
                </c:pt>
                <c:pt idx="65">
                  <c:v>0.42983287212467902</c:v>
                </c:pt>
                <c:pt idx="66">
                  <c:v>0.43282688354798998</c:v>
                </c:pt>
                <c:pt idx="67">
                  <c:v>0.43878817524865499</c:v>
                </c:pt>
                <c:pt idx="68">
                  <c:v>0.44178210766443099</c:v>
                </c:pt>
                <c:pt idx="69">
                  <c:v>0.44774339912995398</c:v>
                </c:pt>
                <c:pt idx="70">
                  <c:v>0.45073733154502998</c:v>
                </c:pt>
                <c:pt idx="71">
                  <c:v>0.45372243253436001</c:v>
                </c:pt>
                <c:pt idx="72">
                  <c:v>0.45373131676349499</c:v>
                </c:pt>
                <c:pt idx="73">
                  <c:v>0.45670753368084399</c:v>
                </c:pt>
                <c:pt idx="74">
                  <c:v>0.45969258194547902</c:v>
                </c:pt>
                <c:pt idx="75">
                  <c:v>0.46267765649388498</c:v>
                </c:pt>
                <c:pt idx="76">
                  <c:v>0.46566273112051798</c:v>
                </c:pt>
                <c:pt idx="77">
                  <c:v>0.46864780574738302</c:v>
                </c:pt>
                <c:pt idx="78">
                  <c:v>0.471632880374248</c:v>
                </c:pt>
                <c:pt idx="79">
                  <c:v>0.47461795500111398</c:v>
                </c:pt>
                <c:pt idx="80">
                  <c:v>0.47760302962798001</c:v>
                </c:pt>
                <c:pt idx="81">
                  <c:v>0.47761191377865497</c:v>
                </c:pt>
                <c:pt idx="82">
                  <c:v>0.47761194021957898</c:v>
                </c:pt>
                <c:pt idx="83">
                  <c:v>0.480588130774463</c:v>
                </c:pt>
                <c:pt idx="84">
                  <c:v>0.48654936943682903</c:v>
                </c:pt>
                <c:pt idx="85">
                  <c:v>0.486567111218562</c:v>
                </c:pt>
                <c:pt idx="86">
                  <c:v>0.48656716402148398</c:v>
                </c:pt>
                <c:pt idx="87">
                  <c:v>0.48656716417863499</c:v>
                </c:pt>
                <c:pt idx="88">
                  <c:v>0.48656716417910301</c:v>
                </c:pt>
                <c:pt idx="89">
                  <c:v>0.49251954513148599</c:v>
                </c:pt>
                <c:pt idx="90">
                  <c:v>0.49253726055098701</c:v>
                </c:pt>
                <c:pt idx="91">
                  <c:v>0.49848969422783002</c:v>
                </c:pt>
                <c:pt idx="92">
                  <c:v>0.50148360028044003</c:v>
                </c:pt>
                <c:pt idx="93">
                  <c:v>0.50446870119131104</c:v>
                </c:pt>
                <c:pt idx="94">
                  <c:v>0.50745377589640295</c:v>
                </c:pt>
                <c:pt idx="95">
                  <c:v>0.507462660047311</c:v>
                </c:pt>
                <c:pt idx="96">
                  <c:v>0.507462686488236</c:v>
                </c:pt>
                <c:pt idx="97">
                  <c:v>0.50746268656692906</c:v>
                </c:pt>
                <c:pt idx="98">
                  <c:v>0.510438877043354</c:v>
                </c:pt>
                <c:pt idx="99">
                  <c:v>0.51342392522929603</c:v>
                </c:pt>
                <c:pt idx="100">
                  <c:v>0.51343280930127799</c:v>
                </c:pt>
                <c:pt idx="101">
                  <c:v>0.51343283574196796</c:v>
                </c:pt>
                <c:pt idx="102">
                  <c:v>0.51343283582066102</c:v>
                </c:pt>
                <c:pt idx="103">
                  <c:v>0.51640902629708496</c:v>
                </c:pt>
                <c:pt idx="104">
                  <c:v>0.51641788400683697</c:v>
                </c:pt>
                <c:pt idx="105">
                  <c:v>0.51939410084525905</c:v>
                </c:pt>
                <c:pt idx="106">
                  <c:v>0.51940295863346797</c:v>
                </c:pt>
                <c:pt idx="107">
                  <c:v>0.51940298499593296</c:v>
                </c:pt>
                <c:pt idx="108">
                  <c:v>0.522379175550583</c:v>
                </c:pt>
                <c:pt idx="109">
                  <c:v>0.52238803326056704</c:v>
                </c:pt>
                <c:pt idx="110">
                  <c:v>0.52238805962279899</c:v>
                </c:pt>
                <c:pt idx="111">
                  <c:v>0.52238805970125801</c:v>
                </c:pt>
                <c:pt idx="112">
                  <c:v>0.52238805970149205</c:v>
                </c:pt>
                <c:pt idx="113">
                  <c:v>0.52536425017768296</c:v>
                </c:pt>
                <c:pt idx="114">
                  <c:v>0.52834929836362399</c:v>
                </c:pt>
                <c:pt idx="115">
                  <c:v>0.53133437291179697</c:v>
                </c:pt>
                <c:pt idx="116">
                  <c:v>0.53134325706223795</c:v>
                </c:pt>
                <c:pt idx="117">
                  <c:v>0.53431947397935198</c:v>
                </c:pt>
                <c:pt idx="118">
                  <c:v>0.53432833176779604</c:v>
                </c:pt>
                <c:pt idx="119">
                  <c:v>0.53432835813026103</c:v>
                </c:pt>
                <c:pt idx="120">
                  <c:v>0.54028073916110197</c:v>
                </c:pt>
                <c:pt idx="121">
                  <c:v>0.54029845458083703</c:v>
                </c:pt>
                <c:pt idx="122">
                  <c:v>0.54029850730530005</c:v>
                </c:pt>
                <c:pt idx="123">
                  <c:v>0.54029850746221797</c:v>
                </c:pt>
                <c:pt idx="124">
                  <c:v>0.54327469793887595</c:v>
                </c:pt>
                <c:pt idx="125">
                  <c:v>0.54328355564862796</c:v>
                </c:pt>
                <c:pt idx="126">
                  <c:v>0.54328358201085902</c:v>
                </c:pt>
                <c:pt idx="127">
                  <c:v>0.54625977256550895</c:v>
                </c:pt>
                <c:pt idx="128">
                  <c:v>0.54626863027549299</c:v>
                </c:pt>
                <c:pt idx="129">
                  <c:v>0.54626865663772495</c:v>
                </c:pt>
                <c:pt idx="130">
                  <c:v>0.54626865671618396</c:v>
                </c:pt>
                <c:pt idx="131">
                  <c:v>0.54924484719260802</c:v>
                </c:pt>
                <c:pt idx="132">
                  <c:v>0.54925370490235903</c:v>
                </c:pt>
                <c:pt idx="133">
                  <c:v>0.552229921740781</c:v>
                </c:pt>
                <c:pt idx="134">
                  <c:v>0.55521497000518105</c:v>
                </c:pt>
                <c:pt idx="135">
                  <c:v>0.55522385407739605</c:v>
                </c:pt>
                <c:pt idx="136">
                  <c:v>0.55522388051808802</c:v>
                </c:pt>
                <c:pt idx="137">
                  <c:v>0.561176261549161</c:v>
                </c:pt>
                <c:pt idx="138">
                  <c:v>0.56417016744508697</c:v>
                </c:pt>
                <c:pt idx="139">
                  <c:v>0.56715526835549102</c:v>
                </c:pt>
                <c:pt idx="140">
                  <c:v>0.56716415258439101</c:v>
                </c:pt>
                <c:pt idx="141">
                  <c:v>0.57014036950173896</c:v>
                </c:pt>
                <c:pt idx="142">
                  <c:v>0.57014922729018402</c:v>
                </c:pt>
                <c:pt idx="143">
                  <c:v>0.57014925365264901</c:v>
                </c:pt>
                <c:pt idx="144">
                  <c:v>0.57312544420730005</c:v>
                </c:pt>
                <c:pt idx="145">
                  <c:v>0.57313430191728398</c:v>
                </c:pt>
                <c:pt idx="146">
                  <c:v>0.57313432827951605</c:v>
                </c:pt>
                <c:pt idx="147">
                  <c:v>0.57313432835797495</c:v>
                </c:pt>
                <c:pt idx="148">
                  <c:v>0.57313432835820799</c:v>
                </c:pt>
                <c:pt idx="149">
                  <c:v>0.57611051883440001</c:v>
                </c:pt>
                <c:pt idx="150">
                  <c:v>0.57909556702034104</c:v>
                </c:pt>
                <c:pt idx="151">
                  <c:v>0.579104451092322</c:v>
                </c:pt>
                <c:pt idx="152">
                  <c:v>0.57910447753301297</c:v>
                </c:pt>
                <c:pt idx="153">
                  <c:v>0.57910447761170503</c:v>
                </c:pt>
                <c:pt idx="154">
                  <c:v>0.58208066808812997</c:v>
                </c:pt>
                <c:pt idx="155">
                  <c:v>0.58208952579788098</c:v>
                </c:pt>
                <c:pt idx="156">
                  <c:v>0.58208955216011304</c:v>
                </c:pt>
                <c:pt idx="157">
                  <c:v>0.58208955223857195</c:v>
                </c:pt>
                <c:pt idx="158">
                  <c:v>0.58208955223880499</c:v>
                </c:pt>
                <c:pt idx="159">
                  <c:v>0.58208955223880599</c:v>
                </c:pt>
                <c:pt idx="160">
                  <c:v>0.58208955223880599</c:v>
                </c:pt>
                <c:pt idx="161">
                  <c:v>0.58506574271499701</c:v>
                </c:pt>
                <c:pt idx="162">
                  <c:v>0.58507460042474702</c:v>
                </c:pt>
                <c:pt idx="163">
                  <c:v>0.58805081726316899</c:v>
                </c:pt>
                <c:pt idx="164">
                  <c:v>0.58805967505137902</c:v>
                </c:pt>
                <c:pt idx="165">
                  <c:v>0.58805970141384301</c:v>
                </c:pt>
                <c:pt idx="166">
                  <c:v>0.58805970149230302</c:v>
                </c:pt>
                <c:pt idx="167">
                  <c:v>0.59103589196872697</c:v>
                </c:pt>
                <c:pt idx="168">
                  <c:v>0.59104474967847798</c:v>
                </c:pt>
                <c:pt idx="169">
                  <c:v>0.59104477604071004</c:v>
                </c:pt>
                <c:pt idx="170">
                  <c:v>0.59104477611916895</c:v>
                </c:pt>
                <c:pt idx="171">
                  <c:v>0.59104477611940198</c:v>
                </c:pt>
                <c:pt idx="172">
                  <c:v>0.59104477611940298</c:v>
                </c:pt>
                <c:pt idx="173">
                  <c:v>0.594020966595594</c:v>
                </c:pt>
                <c:pt idx="174">
                  <c:v>0.59402982430534401</c:v>
                </c:pt>
                <c:pt idx="175">
                  <c:v>0.59700604114376599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pt idx="201">
                  <c:v>0.60597012281280704</c:v>
                </c:pt>
                <c:pt idx="202">
                  <c:v>0.605970149175038</c:v>
                </c:pt>
                <c:pt idx="203">
                  <c:v>0.60597014925349701</c:v>
                </c:pt>
                <c:pt idx="204">
                  <c:v>0.60894633972992096</c:v>
                </c:pt>
                <c:pt idx="205">
                  <c:v>0.60895519743967197</c:v>
                </c:pt>
                <c:pt idx="206">
                  <c:v>0.60895522380190403</c:v>
                </c:pt>
                <c:pt idx="207">
                  <c:v>0.60895522388036305</c:v>
                </c:pt>
                <c:pt idx="208">
                  <c:v>0.60895522388059597</c:v>
                </c:pt>
                <c:pt idx="209">
                  <c:v>0.60895522388059697</c:v>
                </c:pt>
                <c:pt idx="210">
                  <c:v>0.60895522388059697</c:v>
                </c:pt>
                <c:pt idx="211">
                  <c:v>0.60895522388059697</c:v>
                </c:pt>
                <c:pt idx="212">
                  <c:v>0.60895522388059697</c:v>
                </c:pt>
                <c:pt idx="213">
                  <c:v>0.61193141435678799</c:v>
                </c:pt>
                <c:pt idx="214">
                  <c:v>0.611940272066538</c:v>
                </c:pt>
                <c:pt idx="215">
                  <c:v>0.61194029842876896</c:v>
                </c:pt>
                <c:pt idx="216">
                  <c:v>0.61194029850722897</c:v>
                </c:pt>
                <c:pt idx="217">
                  <c:v>0.61194029850746201</c:v>
                </c:pt>
                <c:pt idx="218">
                  <c:v>0.61194029850746301</c:v>
                </c:pt>
                <c:pt idx="219">
                  <c:v>0.61194029850746301</c:v>
                </c:pt>
                <c:pt idx="220">
                  <c:v>0.61194029850746301</c:v>
                </c:pt>
                <c:pt idx="221">
                  <c:v>0.61194029850746301</c:v>
                </c:pt>
                <c:pt idx="222">
                  <c:v>0.61194029850746301</c:v>
                </c:pt>
                <c:pt idx="223">
                  <c:v>0.61194029850746301</c:v>
                </c:pt>
                <c:pt idx="224">
                  <c:v>0.61194029850746301</c:v>
                </c:pt>
                <c:pt idx="225">
                  <c:v>0.61194029850746301</c:v>
                </c:pt>
                <c:pt idx="226">
                  <c:v>0.61194029850746301</c:v>
                </c:pt>
                <c:pt idx="227">
                  <c:v>0.61194029850746301</c:v>
                </c:pt>
                <c:pt idx="228">
                  <c:v>0.61194029850746301</c:v>
                </c:pt>
                <c:pt idx="229">
                  <c:v>0.61194029850746301</c:v>
                </c:pt>
                <c:pt idx="230">
                  <c:v>0.61194029850746301</c:v>
                </c:pt>
                <c:pt idx="231">
                  <c:v>0.61194029850746301</c:v>
                </c:pt>
                <c:pt idx="232">
                  <c:v>0.61194029850746301</c:v>
                </c:pt>
                <c:pt idx="233">
                  <c:v>0.61194029850746301</c:v>
                </c:pt>
                <c:pt idx="234">
                  <c:v>0.61194029850746301</c:v>
                </c:pt>
                <c:pt idx="235">
                  <c:v>0.61194029850746301</c:v>
                </c:pt>
                <c:pt idx="236">
                  <c:v>0.61194029850746301</c:v>
                </c:pt>
                <c:pt idx="237">
                  <c:v>0.61194029850746301</c:v>
                </c:pt>
                <c:pt idx="238">
                  <c:v>0.61194029850746301</c:v>
                </c:pt>
                <c:pt idx="239">
                  <c:v>0.61194029850746301</c:v>
                </c:pt>
                <c:pt idx="240">
                  <c:v>0.61194029850746301</c:v>
                </c:pt>
                <c:pt idx="241">
                  <c:v>0.61194029850746301</c:v>
                </c:pt>
                <c:pt idx="242">
                  <c:v>0.61194029850746301</c:v>
                </c:pt>
                <c:pt idx="243">
                  <c:v>0.61194029850746301</c:v>
                </c:pt>
                <c:pt idx="244">
                  <c:v>0.61194029850746301</c:v>
                </c:pt>
                <c:pt idx="245">
                  <c:v>0.61491648898365303</c:v>
                </c:pt>
                <c:pt idx="246">
                  <c:v>0.61492534669340404</c:v>
                </c:pt>
                <c:pt idx="247">
                  <c:v>0.61492537305563499</c:v>
                </c:pt>
                <c:pt idx="248">
                  <c:v>0.61492537313409401</c:v>
                </c:pt>
                <c:pt idx="249">
                  <c:v>0.61492537313432805</c:v>
                </c:pt>
                <c:pt idx="250">
                  <c:v>0.61492537313432805</c:v>
                </c:pt>
                <c:pt idx="251">
                  <c:v>0.61492537313432805</c:v>
                </c:pt>
                <c:pt idx="252">
                  <c:v>0.61492537313432805</c:v>
                </c:pt>
                <c:pt idx="253">
                  <c:v>0.61492537313432805</c:v>
                </c:pt>
                <c:pt idx="254">
                  <c:v>0.61492537313432805</c:v>
                </c:pt>
                <c:pt idx="255">
                  <c:v>0.61492537313432805</c:v>
                </c:pt>
                <c:pt idx="256">
                  <c:v>0.61790156361051896</c:v>
                </c:pt>
                <c:pt idx="257">
                  <c:v>0.61791042132026897</c:v>
                </c:pt>
                <c:pt idx="258">
                  <c:v>0.61791044768250103</c:v>
                </c:pt>
                <c:pt idx="259">
                  <c:v>0.61791044776096005</c:v>
                </c:pt>
                <c:pt idx="260">
                  <c:v>0.61791044776119297</c:v>
                </c:pt>
                <c:pt idx="261">
                  <c:v>0.61791044776119397</c:v>
                </c:pt>
                <c:pt idx="262">
                  <c:v>0.62088663823738399</c:v>
                </c:pt>
                <c:pt idx="263">
                  <c:v>0.620895495947135</c:v>
                </c:pt>
                <c:pt idx="264">
                  <c:v>0.62089552230936695</c:v>
                </c:pt>
                <c:pt idx="265">
                  <c:v>0.62089552238782497</c:v>
                </c:pt>
                <c:pt idx="266">
                  <c:v>0.62089552238805901</c:v>
                </c:pt>
                <c:pt idx="267">
                  <c:v>0.62089552238806001</c:v>
                </c:pt>
                <c:pt idx="268">
                  <c:v>0.62089552238806001</c:v>
                </c:pt>
                <c:pt idx="269">
                  <c:v>0.62089552238806001</c:v>
                </c:pt>
                <c:pt idx="270">
                  <c:v>0.62089552238806001</c:v>
                </c:pt>
                <c:pt idx="271">
                  <c:v>0.62089552238806001</c:v>
                </c:pt>
                <c:pt idx="272">
                  <c:v>0.62089552238806001</c:v>
                </c:pt>
                <c:pt idx="273">
                  <c:v>0.62089552238806001</c:v>
                </c:pt>
                <c:pt idx="274">
                  <c:v>0.62089552238806001</c:v>
                </c:pt>
                <c:pt idx="275">
                  <c:v>0.62089552238806001</c:v>
                </c:pt>
                <c:pt idx="276">
                  <c:v>0.62089552238806001</c:v>
                </c:pt>
                <c:pt idx="277">
                  <c:v>0.62089552238806001</c:v>
                </c:pt>
                <c:pt idx="278">
                  <c:v>0.62089552238806001</c:v>
                </c:pt>
                <c:pt idx="279">
                  <c:v>0.62089552238806001</c:v>
                </c:pt>
                <c:pt idx="280">
                  <c:v>0.62089552238806001</c:v>
                </c:pt>
                <c:pt idx="281">
                  <c:v>0.62089552238806001</c:v>
                </c:pt>
                <c:pt idx="282">
                  <c:v>0.62089552238806001</c:v>
                </c:pt>
                <c:pt idx="283">
                  <c:v>0.62089552238806001</c:v>
                </c:pt>
                <c:pt idx="284">
                  <c:v>0.62089552238806001</c:v>
                </c:pt>
                <c:pt idx="285">
                  <c:v>0.62089552238806001</c:v>
                </c:pt>
                <c:pt idx="286">
                  <c:v>0.62089552238806001</c:v>
                </c:pt>
                <c:pt idx="287">
                  <c:v>0.62089552238806001</c:v>
                </c:pt>
                <c:pt idx="288">
                  <c:v>0.62089552238806001</c:v>
                </c:pt>
                <c:pt idx="289">
                  <c:v>0.62089552238806001</c:v>
                </c:pt>
                <c:pt idx="290">
                  <c:v>0.62089552238806001</c:v>
                </c:pt>
                <c:pt idx="291">
                  <c:v>0.62089552238806001</c:v>
                </c:pt>
                <c:pt idx="292">
                  <c:v>0.62089552238806001</c:v>
                </c:pt>
                <c:pt idx="293">
                  <c:v>0.62089552238806001</c:v>
                </c:pt>
                <c:pt idx="294">
                  <c:v>0.62089552238806001</c:v>
                </c:pt>
                <c:pt idx="295">
                  <c:v>0.62089552238806001</c:v>
                </c:pt>
                <c:pt idx="296">
                  <c:v>0.62089552238806001</c:v>
                </c:pt>
                <c:pt idx="297">
                  <c:v>0.62089552238806001</c:v>
                </c:pt>
                <c:pt idx="298">
                  <c:v>0.62089552238806001</c:v>
                </c:pt>
                <c:pt idx="299">
                  <c:v>0.62089552238806001</c:v>
                </c:pt>
                <c:pt idx="300">
                  <c:v>0.62089552238806001</c:v>
                </c:pt>
                <c:pt idx="301">
                  <c:v>0.62089552238806001</c:v>
                </c:pt>
                <c:pt idx="302">
                  <c:v>0.62089552238806001</c:v>
                </c:pt>
                <c:pt idx="303">
                  <c:v>0.62089552238806001</c:v>
                </c:pt>
                <c:pt idx="304">
                  <c:v>0.62089552238806001</c:v>
                </c:pt>
                <c:pt idx="305">
                  <c:v>0.62089552238806001</c:v>
                </c:pt>
                <c:pt idx="306">
                  <c:v>0.62089552238806001</c:v>
                </c:pt>
                <c:pt idx="307">
                  <c:v>0.62089552238806001</c:v>
                </c:pt>
                <c:pt idx="308">
                  <c:v>0.62089552238806001</c:v>
                </c:pt>
                <c:pt idx="309">
                  <c:v>0.62089552238806001</c:v>
                </c:pt>
                <c:pt idx="310">
                  <c:v>0.62089552238806001</c:v>
                </c:pt>
                <c:pt idx="311">
                  <c:v>0.62089552238806001</c:v>
                </c:pt>
                <c:pt idx="312">
                  <c:v>0.62089552238806001</c:v>
                </c:pt>
                <c:pt idx="313">
                  <c:v>0.62089552238806001</c:v>
                </c:pt>
                <c:pt idx="314">
                  <c:v>0.62089552238806001</c:v>
                </c:pt>
                <c:pt idx="315">
                  <c:v>0.62089552238806001</c:v>
                </c:pt>
                <c:pt idx="316">
                  <c:v>0.62089552238806001</c:v>
                </c:pt>
                <c:pt idx="317">
                  <c:v>0.62089552238806001</c:v>
                </c:pt>
                <c:pt idx="318">
                  <c:v>0.62089552238806001</c:v>
                </c:pt>
                <c:pt idx="319">
                  <c:v>0.62089552238806001</c:v>
                </c:pt>
                <c:pt idx="320">
                  <c:v>0.62089552238806001</c:v>
                </c:pt>
                <c:pt idx="321">
                  <c:v>0.62089552238806001</c:v>
                </c:pt>
                <c:pt idx="322">
                  <c:v>0.62089552238806001</c:v>
                </c:pt>
                <c:pt idx="323">
                  <c:v>0.62089552238806001</c:v>
                </c:pt>
                <c:pt idx="324">
                  <c:v>0.62089552238806001</c:v>
                </c:pt>
                <c:pt idx="325">
                  <c:v>0.62387171286425003</c:v>
                </c:pt>
                <c:pt idx="326">
                  <c:v>0.62388057057400104</c:v>
                </c:pt>
                <c:pt idx="327">
                  <c:v>0.62388059693623199</c:v>
                </c:pt>
                <c:pt idx="328">
                  <c:v>0.62388059701469101</c:v>
                </c:pt>
                <c:pt idx="329">
                  <c:v>0.62388059701492504</c:v>
                </c:pt>
                <c:pt idx="330">
                  <c:v>0.62388059701492504</c:v>
                </c:pt>
                <c:pt idx="331">
                  <c:v>0.62388059701492504</c:v>
                </c:pt>
                <c:pt idx="332">
                  <c:v>0.62388059701492504</c:v>
                </c:pt>
                <c:pt idx="333">
                  <c:v>0.62388059701492504</c:v>
                </c:pt>
                <c:pt idx="334">
                  <c:v>0.62388059701492504</c:v>
                </c:pt>
                <c:pt idx="335">
                  <c:v>0.62388059701492504</c:v>
                </c:pt>
                <c:pt idx="336">
                  <c:v>0.62388059701492504</c:v>
                </c:pt>
                <c:pt idx="337">
                  <c:v>0.62388059701492504</c:v>
                </c:pt>
                <c:pt idx="338">
                  <c:v>0.62388059701492504</c:v>
                </c:pt>
                <c:pt idx="339">
                  <c:v>0.62388059701492504</c:v>
                </c:pt>
                <c:pt idx="340">
                  <c:v>0.62388059701492504</c:v>
                </c:pt>
                <c:pt idx="341">
                  <c:v>0.62388059701492504</c:v>
                </c:pt>
                <c:pt idx="342">
                  <c:v>0.62388059701492504</c:v>
                </c:pt>
                <c:pt idx="343">
                  <c:v>0.62388059701492504</c:v>
                </c:pt>
                <c:pt idx="344">
                  <c:v>0.62388059701492504</c:v>
                </c:pt>
                <c:pt idx="345">
                  <c:v>0.62388059701492504</c:v>
                </c:pt>
                <c:pt idx="346">
                  <c:v>0.62388059701492504</c:v>
                </c:pt>
                <c:pt idx="347">
                  <c:v>0.62388059701492504</c:v>
                </c:pt>
                <c:pt idx="348">
                  <c:v>0.62388059701492504</c:v>
                </c:pt>
                <c:pt idx="349">
                  <c:v>0.62388059701492504</c:v>
                </c:pt>
                <c:pt idx="350">
                  <c:v>0.62388059701492504</c:v>
                </c:pt>
                <c:pt idx="351">
                  <c:v>0.62388059701492504</c:v>
                </c:pt>
                <c:pt idx="352">
                  <c:v>0.62388059701492504</c:v>
                </c:pt>
                <c:pt idx="353">
                  <c:v>0.62388059701492504</c:v>
                </c:pt>
                <c:pt idx="354">
                  <c:v>0.62388059701492504</c:v>
                </c:pt>
                <c:pt idx="355">
                  <c:v>0.62388059701492504</c:v>
                </c:pt>
                <c:pt idx="356">
                  <c:v>0.62388059701492504</c:v>
                </c:pt>
                <c:pt idx="357">
                  <c:v>0.62388059701492504</c:v>
                </c:pt>
                <c:pt idx="358">
                  <c:v>0.62388059701492504</c:v>
                </c:pt>
                <c:pt idx="359">
                  <c:v>0.62388059701492504</c:v>
                </c:pt>
                <c:pt idx="360">
                  <c:v>0.62685678749111595</c:v>
                </c:pt>
                <c:pt idx="361">
                  <c:v>0.62686564520086596</c:v>
                </c:pt>
                <c:pt idx="362">
                  <c:v>0.62686567156309803</c:v>
                </c:pt>
                <c:pt idx="363">
                  <c:v>0.62686567164155704</c:v>
                </c:pt>
                <c:pt idx="364">
                  <c:v>0.62984186211798099</c:v>
                </c:pt>
                <c:pt idx="365">
                  <c:v>0.63282691030392302</c:v>
                </c:pt>
                <c:pt idx="366">
                  <c:v>0.63283579437590498</c:v>
                </c:pt>
                <c:pt idx="367">
                  <c:v>0.63283582081659495</c:v>
                </c:pt>
                <c:pt idx="368">
                  <c:v>0.63581201137147803</c:v>
                </c:pt>
                <c:pt idx="369">
                  <c:v>0.63582086908146296</c:v>
                </c:pt>
                <c:pt idx="370">
                  <c:v>0.63582089544369502</c:v>
                </c:pt>
                <c:pt idx="371">
                  <c:v>0.63582089552215404</c:v>
                </c:pt>
                <c:pt idx="372">
                  <c:v>0.63582089552238696</c:v>
                </c:pt>
                <c:pt idx="373">
                  <c:v>0.63582089552238796</c:v>
                </c:pt>
                <c:pt idx="374">
                  <c:v>0.63582089552238796</c:v>
                </c:pt>
                <c:pt idx="375">
                  <c:v>0.63582089552238796</c:v>
                </c:pt>
                <c:pt idx="376">
                  <c:v>0.63879708599857898</c:v>
                </c:pt>
                <c:pt idx="377">
                  <c:v>0.63880594370832899</c:v>
                </c:pt>
                <c:pt idx="378">
                  <c:v>0.63880597007056095</c:v>
                </c:pt>
                <c:pt idx="379">
                  <c:v>0.63880597014901996</c:v>
                </c:pt>
                <c:pt idx="380">
                  <c:v>0.638805970149253</c:v>
                </c:pt>
                <c:pt idx="381">
                  <c:v>0.638805970149254</c:v>
                </c:pt>
                <c:pt idx="382">
                  <c:v>0.638805970149254</c:v>
                </c:pt>
                <c:pt idx="383">
                  <c:v>0.638805970149254</c:v>
                </c:pt>
                <c:pt idx="384">
                  <c:v>0.638805970149254</c:v>
                </c:pt>
                <c:pt idx="385">
                  <c:v>0.638805970149254</c:v>
                </c:pt>
                <c:pt idx="386">
                  <c:v>0.638805970149254</c:v>
                </c:pt>
                <c:pt idx="387">
                  <c:v>0.638805970149254</c:v>
                </c:pt>
                <c:pt idx="388">
                  <c:v>0.638805970149254</c:v>
                </c:pt>
                <c:pt idx="389">
                  <c:v>0.638805970149254</c:v>
                </c:pt>
                <c:pt idx="390">
                  <c:v>0.638805970149254</c:v>
                </c:pt>
                <c:pt idx="391">
                  <c:v>0.638805970149254</c:v>
                </c:pt>
                <c:pt idx="392">
                  <c:v>0.638805970149254</c:v>
                </c:pt>
                <c:pt idx="393">
                  <c:v>0.638805970149254</c:v>
                </c:pt>
                <c:pt idx="394">
                  <c:v>0.638805970149254</c:v>
                </c:pt>
                <c:pt idx="395">
                  <c:v>0.638805970149254</c:v>
                </c:pt>
                <c:pt idx="396">
                  <c:v>0.638805970149254</c:v>
                </c:pt>
                <c:pt idx="397">
                  <c:v>0.638805970149254</c:v>
                </c:pt>
                <c:pt idx="398">
                  <c:v>0.638805970149254</c:v>
                </c:pt>
                <c:pt idx="399">
                  <c:v>0.638805970149254</c:v>
                </c:pt>
                <c:pt idx="400">
                  <c:v>0.638805970149254</c:v>
                </c:pt>
                <c:pt idx="401">
                  <c:v>0.638805970149254</c:v>
                </c:pt>
                <c:pt idx="402">
                  <c:v>0.638805970149254</c:v>
                </c:pt>
                <c:pt idx="403">
                  <c:v>0.638805970149254</c:v>
                </c:pt>
                <c:pt idx="404">
                  <c:v>0.638805970149254</c:v>
                </c:pt>
                <c:pt idx="405">
                  <c:v>0.638805970149254</c:v>
                </c:pt>
                <c:pt idx="406">
                  <c:v>0.638805970149254</c:v>
                </c:pt>
                <c:pt idx="407">
                  <c:v>0.638805970149254</c:v>
                </c:pt>
                <c:pt idx="408">
                  <c:v>0.638805970149254</c:v>
                </c:pt>
                <c:pt idx="409">
                  <c:v>0.638805970149254</c:v>
                </c:pt>
                <c:pt idx="410">
                  <c:v>0.638805970149254</c:v>
                </c:pt>
                <c:pt idx="411">
                  <c:v>0.638805970149254</c:v>
                </c:pt>
                <c:pt idx="412">
                  <c:v>0.638805970149254</c:v>
                </c:pt>
                <c:pt idx="413">
                  <c:v>0.638805970149254</c:v>
                </c:pt>
                <c:pt idx="414">
                  <c:v>0.638805970149254</c:v>
                </c:pt>
                <c:pt idx="415">
                  <c:v>0.638805970149254</c:v>
                </c:pt>
                <c:pt idx="416">
                  <c:v>0.64178216062544402</c:v>
                </c:pt>
                <c:pt idx="417">
                  <c:v>0.64179101833519503</c:v>
                </c:pt>
                <c:pt idx="418">
                  <c:v>0.64179104469742598</c:v>
                </c:pt>
                <c:pt idx="419">
                  <c:v>0.641791044775885</c:v>
                </c:pt>
                <c:pt idx="420">
                  <c:v>0.64179104477611904</c:v>
                </c:pt>
                <c:pt idx="421">
                  <c:v>0.64179104477611904</c:v>
                </c:pt>
                <c:pt idx="422">
                  <c:v>0.64179104477611904</c:v>
                </c:pt>
                <c:pt idx="423">
                  <c:v>0.64179104477611904</c:v>
                </c:pt>
                <c:pt idx="424">
                  <c:v>0.64179104477611904</c:v>
                </c:pt>
                <c:pt idx="425">
                  <c:v>0.64179104477611904</c:v>
                </c:pt>
                <c:pt idx="426">
                  <c:v>0.64179104477611904</c:v>
                </c:pt>
                <c:pt idx="427">
                  <c:v>0.64179104477611904</c:v>
                </c:pt>
                <c:pt idx="428">
                  <c:v>0.64476723525230994</c:v>
                </c:pt>
                <c:pt idx="429">
                  <c:v>0.650728473914441</c:v>
                </c:pt>
                <c:pt idx="430">
                  <c:v>0.65074621569617397</c:v>
                </c:pt>
                <c:pt idx="431">
                  <c:v>0.650746268499096</c:v>
                </c:pt>
                <c:pt idx="432">
                  <c:v>0.65074626865624696</c:v>
                </c:pt>
                <c:pt idx="433">
                  <c:v>0.65074626865671503</c:v>
                </c:pt>
                <c:pt idx="434">
                  <c:v>0.65074626865671703</c:v>
                </c:pt>
                <c:pt idx="435">
                  <c:v>0.65074626865671703</c:v>
                </c:pt>
                <c:pt idx="436">
                  <c:v>0.65074626865671703</c:v>
                </c:pt>
                <c:pt idx="437">
                  <c:v>0.65074626865671703</c:v>
                </c:pt>
                <c:pt idx="438">
                  <c:v>0.65074626865671703</c:v>
                </c:pt>
                <c:pt idx="439">
                  <c:v>0.65074626865671703</c:v>
                </c:pt>
                <c:pt idx="440">
                  <c:v>0.65074626865671703</c:v>
                </c:pt>
                <c:pt idx="441">
                  <c:v>0.65074626865671703</c:v>
                </c:pt>
                <c:pt idx="442">
                  <c:v>0.65074626865671703</c:v>
                </c:pt>
                <c:pt idx="443">
                  <c:v>0.65074626865671703</c:v>
                </c:pt>
                <c:pt idx="444">
                  <c:v>0.65074626865671703</c:v>
                </c:pt>
                <c:pt idx="445">
                  <c:v>0.65074626865671703</c:v>
                </c:pt>
                <c:pt idx="446">
                  <c:v>0.65074626865671703</c:v>
                </c:pt>
                <c:pt idx="447">
                  <c:v>0.65074626865671703</c:v>
                </c:pt>
                <c:pt idx="448">
                  <c:v>0.65074626865671703</c:v>
                </c:pt>
                <c:pt idx="449">
                  <c:v>0.65372245913290705</c:v>
                </c:pt>
                <c:pt idx="450">
                  <c:v>0.65373131684265695</c:v>
                </c:pt>
                <c:pt idx="451">
                  <c:v>0.65373134320488901</c:v>
                </c:pt>
                <c:pt idx="452">
                  <c:v>0.65373134328334803</c:v>
                </c:pt>
                <c:pt idx="453">
                  <c:v>0.65373134328358096</c:v>
                </c:pt>
                <c:pt idx="454">
                  <c:v>0.65373134328358196</c:v>
                </c:pt>
                <c:pt idx="455">
                  <c:v>0.65373134328358196</c:v>
                </c:pt>
                <c:pt idx="456">
                  <c:v>0.65373134328358196</c:v>
                </c:pt>
                <c:pt idx="457">
                  <c:v>0.65373134328358196</c:v>
                </c:pt>
                <c:pt idx="458">
                  <c:v>0.65373134328358196</c:v>
                </c:pt>
                <c:pt idx="459">
                  <c:v>0.65373134328358196</c:v>
                </c:pt>
                <c:pt idx="460">
                  <c:v>0.65670753375977298</c:v>
                </c:pt>
                <c:pt idx="461">
                  <c:v>0.65671639146952299</c:v>
                </c:pt>
                <c:pt idx="462">
                  <c:v>0.65671641783175505</c:v>
                </c:pt>
                <c:pt idx="463">
                  <c:v>0.65671641791021396</c:v>
                </c:pt>
                <c:pt idx="464">
                  <c:v>0.65671641791044699</c:v>
                </c:pt>
                <c:pt idx="465">
                  <c:v>0.65671641791044799</c:v>
                </c:pt>
                <c:pt idx="466">
                  <c:v>0.65671641791044799</c:v>
                </c:pt>
                <c:pt idx="467">
                  <c:v>0.65671641791044799</c:v>
                </c:pt>
                <c:pt idx="468">
                  <c:v>0.65671641791044799</c:v>
                </c:pt>
                <c:pt idx="469">
                  <c:v>0.65671641791044799</c:v>
                </c:pt>
                <c:pt idx="470">
                  <c:v>0.65671641791044799</c:v>
                </c:pt>
                <c:pt idx="471">
                  <c:v>0.65671641791044799</c:v>
                </c:pt>
                <c:pt idx="472">
                  <c:v>0.65671641791044799</c:v>
                </c:pt>
                <c:pt idx="473">
                  <c:v>0.65671641791044799</c:v>
                </c:pt>
                <c:pt idx="474">
                  <c:v>0.65671641791044799</c:v>
                </c:pt>
                <c:pt idx="475">
                  <c:v>0.65671641791044799</c:v>
                </c:pt>
                <c:pt idx="476">
                  <c:v>0.65671641791044799</c:v>
                </c:pt>
                <c:pt idx="477">
                  <c:v>0.65671641791044799</c:v>
                </c:pt>
                <c:pt idx="478">
                  <c:v>0.65671641791044799</c:v>
                </c:pt>
                <c:pt idx="479">
                  <c:v>0.65671641791044799</c:v>
                </c:pt>
                <c:pt idx="480">
                  <c:v>0.65671641791044799</c:v>
                </c:pt>
                <c:pt idx="481">
                  <c:v>0.65671641791044799</c:v>
                </c:pt>
                <c:pt idx="482">
                  <c:v>0.65671641791044799</c:v>
                </c:pt>
                <c:pt idx="483">
                  <c:v>0.65671641791044799</c:v>
                </c:pt>
                <c:pt idx="484">
                  <c:v>0.65671641791044799</c:v>
                </c:pt>
                <c:pt idx="485">
                  <c:v>0.65671641791044799</c:v>
                </c:pt>
                <c:pt idx="486">
                  <c:v>0.65671641791044799</c:v>
                </c:pt>
                <c:pt idx="487">
                  <c:v>0.65671641791044799</c:v>
                </c:pt>
                <c:pt idx="488">
                  <c:v>0.65671641791044799</c:v>
                </c:pt>
                <c:pt idx="489">
                  <c:v>0.65671641791044799</c:v>
                </c:pt>
                <c:pt idx="490">
                  <c:v>0.65671641791044799</c:v>
                </c:pt>
                <c:pt idx="491">
                  <c:v>0.65671641791044799</c:v>
                </c:pt>
                <c:pt idx="492">
                  <c:v>0.65671641791044799</c:v>
                </c:pt>
                <c:pt idx="493">
                  <c:v>0.65671641791044799</c:v>
                </c:pt>
                <c:pt idx="494">
                  <c:v>0.65671641791044799</c:v>
                </c:pt>
                <c:pt idx="495">
                  <c:v>0.65671641791044799</c:v>
                </c:pt>
                <c:pt idx="496">
                  <c:v>0.65671641791044799</c:v>
                </c:pt>
                <c:pt idx="497">
                  <c:v>0.65671641791044799</c:v>
                </c:pt>
                <c:pt idx="498">
                  <c:v>0.65671641791044799</c:v>
                </c:pt>
                <c:pt idx="499">
                  <c:v>0.65671641791044799</c:v>
                </c:pt>
                <c:pt idx="500">
                  <c:v>0.65671641791044799</c:v>
                </c:pt>
              </c:numCache>
            </c:numRef>
          </c:val>
          <c:smooth val="0"/>
          <c:extLst>
            <c:ext xmlns:c16="http://schemas.microsoft.com/office/drawing/2014/chart" uri="{C3380CC4-5D6E-409C-BE32-E72D297353CC}">
              <c16:uniqueId val="{00000000-2F1F-4BDC-AC20-68BDF1D3D8E2}"/>
            </c:ext>
          </c:extLst>
        </c:ser>
        <c:ser>
          <c:idx val="1"/>
          <c:order val="1"/>
          <c:tx>
            <c:strRef>
              <c:f>'Testing Oishi 400 samples'!$G$19</c:f>
              <c:strCache>
                <c:ptCount val="1"/>
                <c:pt idx="0">
                  <c:v>FRR</c:v>
                </c:pt>
              </c:strCache>
            </c:strRef>
          </c:tx>
          <c:spPr>
            <a:ln w="28575" cap="rnd">
              <a:solidFill>
                <a:schemeClr val="accent2"/>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samples'!$G$20:$G$520</c:f>
              <c:numCache>
                <c:formatCode>General</c:formatCode>
                <c:ptCount val="501"/>
                <c:pt idx="0">
                  <c:v>0.17857142857142899</c:v>
                </c:pt>
                <c:pt idx="1">
                  <c:v>0.179102891156463</c:v>
                </c:pt>
                <c:pt idx="2">
                  <c:v>0.17612828241415601</c:v>
                </c:pt>
                <c:pt idx="3">
                  <c:v>0.17314323893575601</c:v>
                </c:pt>
                <c:pt idx="4">
                  <c:v>0.173134354877785</c:v>
                </c:pt>
                <c:pt idx="5">
                  <c:v>0.16718194748475501</c:v>
                </c:pt>
                <c:pt idx="6">
                  <c:v>0.164188041510371</c:v>
                </c:pt>
                <c:pt idx="7">
                  <c:v>0.164179131075924</c:v>
                </c:pt>
                <c:pt idx="8">
                  <c:v>0.16120291408058299</c:v>
                </c:pt>
                <c:pt idx="9">
                  <c:v>0.161194056291907</c:v>
                </c:pt>
                <c:pt idx="10">
                  <c:v>0.15821783945324999</c:v>
                </c:pt>
                <c:pt idx="11">
                  <c:v>0.155232791188849</c:v>
                </c:pt>
                <c:pt idx="12">
                  <c:v>0.155223907116633</c:v>
                </c:pt>
                <c:pt idx="13">
                  <c:v>0.15522388067594201</c:v>
                </c:pt>
                <c:pt idx="14">
                  <c:v>0.15224769012105899</c:v>
                </c:pt>
                <c:pt idx="15">
                  <c:v>0.14926264193488401</c:v>
                </c:pt>
                <c:pt idx="16">
                  <c:v>0.14627756738671099</c:v>
                </c:pt>
                <c:pt idx="17">
                  <c:v>0.140316302283889</c:v>
                </c:pt>
                <c:pt idx="18">
                  <c:v>0.140298560423464</c:v>
                </c:pt>
                <c:pt idx="19">
                  <c:v>0.137322317144117</c:v>
                </c:pt>
                <c:pt idx="20">
                  <c:v>0.137313459277215</c:v>
                </c:pt>
                <c:pt idx="21">
                  <c:v>0.13433724243832501</c:v>
                </c:pt>
                <c:pt idx="22">
                  <c:v>0.13432838465011401</c:v>
                </c:pt>
                <c:pt idx="23">
                  <c:v>0.12837597733526801</c:v>
                </c:pt>
                <c:pt idx="24">
                  <c:v>0.12538207136111701</c:v>
                </c:pt>
                <c:pt idx="25">
                  <c:v>0.119420779974289</c:v>
                </c:pt>
                <c:pt idx="26">
                  <c:v>0.119403038035638</c:v>
                </c:pt>
                <c:pt idx="27">
                  <c:v>0.113450604279868</c:v>
                </c:pt>
                <c:pt idx="28">
                  <c:v>0.113432888703214</c:v>
                </c:pt>
                <c:pt idx="29">
                  <c:v>0.110456645502093</c:v>
                </c:pt>
                <c:pt idx="30">
                  <c:v>0.110447787635423</c:v>
                </c:pt>
                <c:pt idx="31">
                  <c:v>0.110447761272724</c:v>
                </c:pt>
                <c:pt idx="32">
                  <c:v>0.104495380241883</c:v>
                </c:pt>
                <c:pt idx="33">
                  <c:v>0.10150147434595801</c:v>
                </c:pt>
                <c:pt idx="34">
                  <c:v>0.10149256391174399</c:v>
                </c:pt>
                <c:pt idx="35">
                  <c:v>9.8516346916403999E-2</c:v>
                </c:pt>
                <c:pt idx="36">
                  <c:v>9.8507489127727402E-2</c:v>
                </c:pt>
                <c:pt idx="37">
                  <c:v>9.5531272289070601E-2</c:v>
                </c:pt>
                <c:pt idx="38">
                  <c:v>9.5522414500860298E-2</c:v>
                </c:pt>
                <c:pt idx="39">
                  <c:v>9.5522388138395406E-2</c:v>
                </c:pt>
                <c:pt idx="40">
                  <c:v>9.5522388059935695E-2</c:v>
                </c:pt>
                <c:pt idx="41">
                  <c:v>9.5522388059702201E-2</c:v>
                </c:pt>
                <c:pt idx="42">
                  <c:v>9.2546197583511E-2</c:v>
                </c:pt>
                <c:pt idx="43">
                  <c:v>8.9561149397569997E-2</c:v>
                </c:pt>
                <c:pt idx="44">
                  <c:v>8.65760748493975E-2</c:v>
                </c:pt>
                <c:pt idx="45">
                  <c:v>8.3591000222766096E-2</c:v>
                </c:pt>
                <c:pt idx="46">
                  <c:v>7.7629735119710594E-2</c:v>
                </c:pt>
                <c:pt idx="47">
                  <c:v>7.7611993259284903E-2</c:v>
                </c:pt>
                <c:pt idx="48">
                  <c:v>7.1659559503747902E-2</c:v>
                </c:pt>
                <c:pt idx="49">
                  <c:v>7.1641843927094495E-2</c:v>
                </c:pt>
                <c:pt idx="50">
                  <c:v>7.1641791202164004E-2</c:v>
                </c:pt>
                <c:pt idx="51">
                  <c:v>7.1641791045244499E-2</c:v>
                </c:pt>
                <c:pt idx="52">
                  <c:v>7.1641791044777497E-2</c:v>
                </c:pt>
                <c:pt idx="53">
                  <c:v>7.1641791044776096E-2</c:v>
                </c:pt>
                <c:pt idx="54">
                  <c:v>7.1641791044776096E-2</c:v>
                </c:pt>
                <c:pt idx="55">
                  <c:v>6.8665600568585602E-2</c:v>
                </c:pt>
                <c:pt idx="56">
                  <c:v>6.8656742858835093E-2</c:v>
                </c:pt>
                <c:pt idx="57">
                  <c:v>6.8656716496603695E-2</c:v>
                </c:pt>
                <c:pt idx="58">
                  <c:v>6.5680525941954199E-2</c:v>
                </c:pt>
                <c:pt idx="59">
                  <c:v>6.2695477755779605E-2</c:v>
                </c:pt>
                <c:pt idx="60">
                  <c:v>6.2686593683797004E-2</c:v>
                </c:pt>
                <c:pt idx="61">
                  <c:v>5.9710376766916103E-2</c:v>
                </c:pt>
                <c:pt idx="62">
                  <c:v>5.9701518978472999E-2</c:v>
                </c:pt>
                <c:pt idx="63">
                  <c:v>5.97014926160074E-2</c:v>
                </c:pt>
                <c:pt idx="64">
                  <c:v>5.6725302061357202E-2</c:v>
                </c:pt>
                <c:pt idx="65">
                  <c:v>5.6716444351373102E-2</c:v>
                </c:pt>
                <c:pt idx="66">
                  <c:v>5.6716417989141003E-2</c:v>
                </c:pt>
                <c:pt idx="67">
                  <c:v>5.37402274344915E-2</c:v>
                </c:pt>
                <c:pt idx="68">
                  <c:v>5.37313697245074E-2</c:v>
                </c:pt>
                <c:pt idx="69">
                  <c:v>5.0755152886084898E-2</c:v>
                </c:pt>
                <c:pt idx="70">
                  <c:v>5.0746295097875198E-2</c:v>
                </c:pt>
                <c:pt idx="71">
                  <c:v>5.0746268735410299E-2</c:v>
                </c:pt>
                <c:pt idx="72">
                  <c:v>5.0746268656950602E-2</c:v>
                </c:pt>
                <c:pt idx="73">
                  <c:v>5.0746268656717101E-2</c:v>
                </c:pt>
                <c:pt idx="74">
                  <c:v>5.0746268656716401E-2</c:v>
                </c:pt>
                <c:pt idx="75">
                  <c:v>5.0746268656716401E-2</c:v>
                </c:pt>
                <c:pt idx="76">
                  <c:v>5.0746268656716401E-2</c:v>
                </c:pt>
                <c:pt idx="77">
                  <c:v>5.0746268656716401E-2</c:v>
                </c:pt>
                <c:pt idx="78">
                  <c:v>5.0746268656716401E-2</c:v>
                </c:pt>
                <c:pt idx="79">
                  <c:v>5.0746268656716401E-2</c:v>
                </c:pt>
                <c:pt idx="80">
                  <c:v>4.4793887704335497E-2</c:v>
                </c:pt>
                <c:pt idx="81">
                  <c:v>4.4776172284834298E-2</c:v>
                </c:pt>
                <c:pt idx="82">
                  <c:v>4.4776119560371502E-2</c:v>
                </c:pt>
                <c:pt idx="83">
                  <c:v>4.1799928927263003E-2</c:v>
                </c:pt>
                <c:pt idx="84">
                  <c:v>4.1791071217045402E-2</c:v>
                </c:pt>
                <c:pt idx="85">
                  <c:v>4.1791044854812602E-2</c:v>
                </c:pt>
                <c:pt idx="86" formatCode="0.00E+00">
                  <c:v>4.1791044776353599E-2</c:v>
                </c:pt>
                <c:pt idx="87" formatCode="0.00E+00">
                  <c:v>4.1791044776120098E-2</c:v>
                </c:pt>
                <c:pt idx="88" formatCode="0.00E+00">
                  <c:v>4.1791044776119397E-2</c:v>
                </c:pt>
                <c:pt idx="89" formatCode="0.00E+00">
                  <c:v>4.1791044776119397E-2</c:v>
                </c:pt>
                <c:pt idx="90" formatCode="0.00E+00">
                  <c:v>4.1791044776119397E-2</c:v>
                </c:pt>
                <c:pt idx="91" formatCode="0.00E+00">
                  <c:v>3.8814854299928897E-2</c:v>
                </c:pt>
                <c:pt idx="92" formatCode="0.00E+00">
                  <c:v>3.8805996590178402E-2</c:v>
                </c:pt>
                <c:pt idx="93" formatCode="0.00E+00">
                  <c:v>3.5829779751756503E-2</c:v>
                </c:pt>
                <c:pt idx="94" formatCode="0.00E+00">
                  <c:v>3.5820921963546901E-2</c:v>
                </c:pt>
                <c:pt idx="95" formatCode="0.00E+00">
                  <c:v>3.5820895601082002E-2</c:v>
                </c:pt>
                <c:pt idx="96" formatCode="0.00E+00">
                  <c:v>3.5820895522622298E-2</c:v>
                </c:pt>
                <c:pt idx="97" formatCode="0.00E+00">
                  <c:v>3.5820895522388797E-2</c:v>
                </c:pt>
                <c:pt idx="98" formatCode="0.00E+00">
                  <c:v>3.5820895522388103E-2</c:v>
                </c:pt>
                <c:pt idx="99" formatCode="0.00E+00">
                  <c:v>3.5820895522388103E-2</c:v>
                </c:pt>
                <c:pt idx="100" formatCode="0.00E+00">
                  <c:v>3.5820895522388103E-2</c:v>
                </c:pt>
                <c:pt idx="101" formatCode="0.00E+00">
                  <c:v>3.5820895522388103E-2</c:v>
                </c:pt>
                <c:pt idx="102" formatCode="0.00E+00">
                  <c:v>3.5820895522388103E-2</c:v>
                </c:pt>
                <c:pt idx="103" formatCode="0.00E+00">
                  <c:v>3.5820895522388103E-2</c:v>
                </c:pt>
                <c:pt idx="104" formatCode="0.00E+00">
                  <c:v>3.5820895522388103E-2</c:v>
                </c:pt>
                <c:pt idx="105" formatCode="0.00E+00">
                  <c:v>3.5820895522388103E-2</c:v>
                </c:pt>
                <c:pt idx="106" formatCode="0.00E+00">
                  <c:v>3.5820895522388103E-2</c:v>
                </c:pt>
                <c:pt idx="107" formatCode="0.00E+00">
                  <c:v>3.5820895522388103E-2</c:v>
                </c:pt>
                <c:pt idx="108" formatCode="0.00E+00">
                  <c:v>3.5820895522388103E-2</c:v>
                </c:pt>
                <c:pt idx="109" formatCode="0.00E+00">
                  <c:v>3.5820895522388103E-2</c:v>
                </c:pt>
                <c:pt idx="110" formatCode="0.00E+00">
                  <c:v>3.5820895522388103E-2</c:v>
                </c:pt>
                <c:pt idx="111" formatCode="0.00E+00">
                  <c:v>3.5820895522388103E-2</c:v>
                </c:pt>
                <c:pt idx="112" formatCode="0.00E+00">
                  <c:v>3.5820895522388103E-2</c:v>
                </c:pt>
                <c:pt idx="113" formatCode="0.00E+00">
                  <c:v>3.5820895522388103E-2</c:v>
                </c:pt>
                <c:pt idx="114" formatCode="0.00E+00">
                  <c:v>3.5820895522388103E-2</c:v>
                </c:pt>
                <c:pt idx="115" formatCode="0.00E+00">
                  <c:v>3.5820895522388103E-2</c:v>
                </c:pt>
                <c:pt idx="116" formatCode="0.00E+00">
                  <c:v>3.5820895522388103E-2</c:v>
                </c:pt>
                <c:pt idx="117" formatCode="0.00E+00">
                  <c:v>3.5820895522388103E-2</c:v>
                </c:pt>
                <c:pt idx="118" formatCode="0.00E+00">
                  <c:v>3.5820895522388103E-2</c:v>
                </c:pt>
                <c:pt idx="119" formatCode="0.00E+00">
                  <c:v>3.5820895522388103E-2</c:v>
                </c:pt>
                <c:pt idx="120" formatCode="0.00E+00">
                  <c:v>3.5820895522388103E-2</c:v>
                </c:pt>
                <c:pt idx="121" formatCode="0.00E+00">
                  <c:v>3.5820895522388103E-2</c:v>
                </c:pt>
                <c:pt idx="122" formatCode="0.00E+00">
                  <c:v>3.5820895522388103E-2</c:v>
                </c:pt>
                <c:pt idx="123" formatCode="0.00E+00">
                  <c:v>3.5820895522388103E-2</c:v>
                </c:pt>
                <c:pt idx="124" formatCode="0.00E+00">
                  <c:v>3.5820895522388103E-2</c:v>
                </c:pt>
                <c:pt idx="125" formatCode="0.00E+00">
                  <c:v>3.5820895522388103E-2</c:v>
                </c:pt>
                <c:pt idx="126" formatCode="0.00E+00">
                  <c:v>3.5820895522388103E-2</c:v>
                </c:pt>
                <c:pt idx="127" formatCode="0.00E+00">
                  <c:v>3.5820895522388103E-2</c:v>
                </c:pt>
                <c:pt idx="128" formatCode="0.00E+00">
                  <c:v>3.5820895522388103E-2</c:v>
                </c:pt>
                <c:pt idx="129" formatCode="0.00E+00">
                  <c:v>3.5820895522388103E-2</c:v>
                </c:pt>
                <c:pt idx="130" formatCode="0.00E+00">
                  <c:v>3.5820895522388103E-2</c:v>
                </c:pt>
                <c:pt idx="131" formatCode="0.00E+00">
                  <c:v>3.5820895522388103E-2</c:v>
                </c:pt>
                <c:pt idx="132" formatCode="0.00E+00">
                  <c:v>3.5820895522388103E-2</c:v>
                </c:pt>
                <c:pt idx="133" formatCode="0.00E+00">
                  <c:v>3.5820895522388103E-2</c:v>
                </c:pt>
                <c:pt idx="134" formatCode="0.00E+00">
                  <c:v>3.5820895522388103E-2</c:v>
                </c:pt>
                <c:pt idx="135" formatCode="0.00E+00">
                  <c:v>3.5820895522388103E-2</c:v>
                </c:pt>
                <c:pt idx="136" formatCode="0.00E+00">
                  <c:v>3.5820895522388103E-2</c:v>
                </c:pt>
                <c:pt idx="137" formatCode="0.00E+00">
                  <c:v>3.5820895522388103E-2</c:v>
                </c:pt>
                <c:pt idx="138" formatCode="0.00E+00">
                  <c:v>3.5820895522388103E-2</c:v>
                </c:pt>
                <c:pt idx="139" formatCode="0.00E+00">
                  <c:v>3.2844705046197603E-2</c:v>
                </c:pt>
                <c:pt idx="140" formatCode="0.00E+00">
                  <c:v>2.98596568602565E-2</c:v>
                </c:pt>
                <c:pt idx="141" formatCode="0.00E+00">
                  <c:v>2.9850772788274599E-2</c:v>
                </c:pt>
                <c:pt idx="142" formatCode="0.00E+00">
                  <c:v>2.9850746347584198E-2</c:v>
                </c:pt>
                <c:pt idx="143" formatCode="0.00E+00">
                  <c:v>2.3898365316510701E-2</c:v>
                </c:pt>
                <c:pt idx="144" formatCode="0.00E+00">
                  <c:v>2.38806498967753E-2</c:v>
                </c:pt>
                <c:pt idx="145" formatCode="0.00E+00">
                  <c:v>2.09044066961214E-2</c:v>
                </c:pt>
                <c:pt idx="146" formatCode="0.00E+00">
                  <c:v>1.7919358353262301E-2</c:v>
                </c:pt>
                <c:pt idx="147" formatCode="0.00E+00">
                  <c:v>1.7910474280813299E-2</c:v>
                </c:pt>
                <c:pt idx="148" formatCode="0.00E+00">
                  <c:v>1.79104478401215E-2</c:v>
                </c:pt>
                <c:pt idx="149" formatCode="0.00E+00">
                  <c:v>1.7910447761428899E-2</c:v>
                </c:pt>
                <c:pt idx="150" formatCode="0.00E+00">
                  <c:v>1.7910447761194701E-2</c:v>
                </c:pt>
                <c:pt idx="151" formatCode="0.00E+00">
                  <c:v>1.7910447761194E-2</c:v>
                </c:pt>
                <c:pt idx="152" formatCode="0.00E+00">
                  <c:v>1.7910447761194E-2</c:v>
                </c:pt>
                <c:pt idx="153" formatCode="0.00E+00">
                  <c:v>1.49342572850036E-2</c:v>
                </c:pt>
                <c:pt idx="154" formatCode="0.00E+00">
                  <c:v>1.4925399575253E-2</c:v>
                </c:pt>
                <c:pt idx="155" formatCode="0.00E+00">
                  <c:v>1.4925373213021601E-2</c:v>
                </c:pt>
                <c:pt idx="156" formatCode="0.00E+00">
                  <c:v>1.1949182658372101E-2</c:v>
                </c:pt>
                <c:pt idx="157" formatCode="0.00E+00">
                  <c:v>1.1940324948388001E-2</c:v>
                </c:pt>
                <c:pt idx="158" formatCode="0.00E+00">
                  <c:v>1.19402985861559E-2</c:v>
                </c:pt>
                <c:pt idx="159" formatCode="0.00E+00">
                  <c:v>1.19402985076969E-2</c:v>
                </c:pt>
                <c:pt idx="160" formatCode="0.00E+00">
                  <c:v>1.19402985074634E-2</c:v>
                </c:pt>
                <c:pt idx="161" formatCode="0.00E+00">
                  <c:v>1.1940298507462701E-2</c:v>
                </c:pt>
                <c:pt idx="162" formatCode="0.00E+00">
                  <c:v>8.9641080312722107E-3</c:v>
                </c:pt>
                <c:pt idx="163" formatCode="0.00E+00">
                  <c:v>8.9552503215216406E-3</c:v>
                </c:pt>
                <c:pt idx="164" formatCode="0.00E+00">
                  <c:v>8.9552239592902393E-3</c:v>
                </c:pt>
                <c:pt idx="165" formatCode="0.00E+00">
                  <c:v>8.9552238808312205E-3</c:v>
                </c:pt>
                <c:pt idx="166" formatCode="0.00E+00">
                  <c:v>5.9790334044072403E-3</c:v>
                </c:pt>
                <c:pt idx="167" formatCode="0.00E+00">
                  <c:v>2.9939852184654998E-3</c:v>
                </c:pt>
                <c:pt idx="168" formatCode="0.00E+00">
                  <c:v>2.9851011464835302E-3</c:v>
                </c:pt>
                <c:pt idx="169" formatCode="0.00E+00">
                  <c:v>2.98507470579311E-3</c:v>
                </c:pt>
                <c:pt idx="170" formatCode="0.00E+00">
                  <c:v>2.9850746271005801E-3</c:v>
                </c:pt>
                <c:pt idx="171" formatCode="0.00E+00">
                  <c:v>8.8841506758945705E-6</c:v>
                </c:pt>
                <c:pt idx="172" formatCode="0.00E+00">
                  <c:v>2.6440924630638599E-8</c:v>
                </c:pt>
                <c:pt idx="173" formatCode="0.00E+00">
                  <c:v>7.8693228067376799E-11</c:v>
                </c:pt>
                <c:pt idx="174" formatCode="0.00E+00">
                  <c:v>2.3420603591481201E-13</c:v>
                </c:pt>
                <c:pt idx="175" formatCode="0.00E+00">
                  <c:v>6.97041773555988E-16</c:v>
                </c:pt>
                <c:pt idx="176" formatCode="0.00E+00">
                  <c:v>2.0745290879642499E-18</c:v>
                </c:pt>
                <c:pt idx="177" formatCode="0.00E+00">
                  <c:v>6.17419371417931E-21</c:v>
                </c:pt>
                <c:pt idx="178" formatCode="0.00E+00">
                  <c:v>1.8375576530295601E-23</c:v>
                </c:pt>
                <c:pt idx="179" formatCode="0.00E+00">
                  <c:v>5.46892158639749E-26</c:v>
                </c:pt>
                <c:pt idx="180" formatCode="0.00E+00">
                  <c:v>1.6276552340468701E-28</c:v>
                </c:pt>
                <c:pt idx="181" formatCode="0.00E+00">
                  <c:v>4.84421200609188E-31</c:v>
                </c:pt>
                <c:pt idx="182" formatCode="0.00E+00">
                  <c:v>1.44172976371782E-33</c:v>
                </c:pt>
                <c:pt idx="183" formatCode="0.00E+00">
                  <c:v>4.2908623920173303E-36</c:v>
                </c:pt>
                <c:pt idx="184" formatCode="0.00E+00">
                  <c:v>1.2770423785765899E-38</c:v>
                </c:pt>
                <c:pt idx="185" formatCode="0.00E+00">
                  <c:v>3.8007213648112701E-41</c:v>
                </c:pt>
                <c:pt idx="186" formatCode="0.00E+00">
                  <c:v>1.1311670728605E-43</c:v>
                </c:pt>
                <c:pt idx="187" formatCode="0.00E+00">
                  <c:v>3.3665686692276701E-46</c:v>
                </c:pt>
                <c:pt idx="188" formatCode="0.00E+00">
                  <c:v>1.0019549610796601E-48</c:v>
                </c:pt>
                <c:pt idx="189" formatCode="0.00E+00">
                  <c:v>2.9820088127370902E-51</c:v>
                </c:pt>
                <c:pt idx="190" formatCode="0.00E+00">
                  <c:v>8.8750262283842E-54</c:v>
                </c:pt>
                <c:pt idx="191" formatCode="0.00E+00">
                  <c:v>2.6413768536857699E-56</c:v>
                </c:pt>
                <c:pt idx="192" formatCode="0.00E+00">
                  <c:v>7.8612406359695698E-59</c:v>
                </c:pt>
                <c:pt idx="193" formatCode="0.00E+00">
                  <c:v>2.3396549511814199E-61</c:v>
                </c:pt>
                <c:pt idx="194" formatCode="0.00E+00">
                  <c:v>6.9632587832780302E-64</c:v>
                </c:pt>
                <c:pt idx="195" formatCode="0.00E+00">
                  <c:v>2.07239844740418E-66</c:v>
                </c:pt>
                <c:pt idx="196" formatCode="0.00E+00">
                  <c:v>6.1678525220362402E-69</c:v>
                </c:pt>
                <c:pt idx="197" formatCode="0.00E+00">
                  <c:v>1.8356703934631701E-71</c:v>
                </c:pt>
                <c:pt idx="198" formatCode="0.00E+00">
                  <c:v>5.4633047424499003E-74</c:v>
                </c:pt>
                <c:pt idx="199" formatCode="0.00E+00">
                  <c:v>1.6259835543005601E-76</c:v>
                </c:pt>
                <c:pt idx="200" formatCode="0.00E+00">
                  <c:v>4.8392367687516801E-79</c:v>
                </c:pt>
                <c:pt idx="201" formatCode="0.00E+00">
                  <c:v>1.4402490383189501E-81</c:v>
                </c:pt>
                <c:pt idx="202" formatCode="0.00E+00">
                  <c:v>4.28645547118736E-84</c:v>
                </c:pt>
                <c:pt idx="203" formatCode="0.00E+00">
                  <c:v>1.27573079499624E-86</c:v>
                </c:pt>
                <c:pt idx="204" formatCode="0.00E+00">
                  <c:v>3.7968178422507099E-89</c:v>
                </c:pt>
                <c:pt idx="205" formatCode="0.00E+00">
                  <c:v>1.13000531019366E-91</c:v>
                </c:pt>
                <c:pt idx="206" formatCode="0.00E+00">
                  <c:v>3.3631110422430401E-94</c:v>
                </c:pt>
                <c:pt idx="207" formatCode="0.00E+00">
                  <c:v>1.0009259054294799E-96</c:v>
                </c:pt>
                <c:pt idx="208" formatCode="0.00E+00">
                  <c:v>2.9789461471115398E-99</c:v>
                </c:pt>
                <c:pt idx="209" formatCode="0.00E+00">
                  <c:v>8.8659111521176802E-102</c:v>
                </c:pt>
                <c:pt idx="210" formatCode="0.00E+00">
                  <c:v>2.6386640333683601E-104</c:v>
                </c:pt>
                <c:pt idx="211" formatCode="0.00E+00">
                  <c:v>7.8531667659772499E-107</c:v>
                </c:pt>
                <c:pt idx="212" formatCode="0.00E+00">
                  <c:v>2.3372520136837101E-109</c:v>
                </c:pt>
                <c:pt idx="213" formatCode="0.00E+00">
                  <c:v>6.9561071835824604E-112</c:v>
                </c:pt>
                <c:pt idx="214" formatCode="0.00E+00">
                  <c:v>2.07026999511383E-114</c:v>
                </c:pt>
                <c:pt idx="215" formatCode="0.00E+00">
                  <c:v>6.1615178426006799E-117</c:v>
                </c:pt>
                <c:pt idx="216" formatCode="0.00E+00">
                  <c:v>1.83378507220258E-119</c:v>
                </c:pt>
                <c:pt idx="217" formatCode="0.00E+00">
                  <c:v>5.4576936672695903E-122</c:v>
                </c:pt>
                <c:pt idx="218" formatCode="0.00E+00">
                  <c:v>1.6243135914492799E-124</c:v>
                </c:pt>
                <c:pt idx="219" formatCode="0.00E+00">
                  <c:v>4.8342666412181001E-127</c:v>
                </c:pt>
                <c:pt idx="220" formatCode="0.00E+00">
                  <c:v>1.4387698336958599E-129</c:v>
                </c:pt>
                <c:pt idx="221" formatCode="0.00E+00">
                  <c:v>4.2820530764757899E-132</c:v>
                </c:pt>
                <c:pt idx="222" formatCode="0.00E+00">
                  <c:v>1.2744205584749401E-134</c:v>
                </c:pt>
                <c:pt idx="223" formatCode="0.00E+00">
                  <c:v>3.7929183287944499E-137</c:v>
                </c:pt>
                <c:pt idx="224" formatCode="0.00E+00">
                  <c:v>1.12884474071263E-139</c:v>
                </c:pt>
                <c:pt idx="225" formatCode="0.00E+00">
                  <c:v>3.3596569664066502E-142</c:v>
                </c:pt>
                <c:pt idx="226" formatCode="0.00E+00">
                  <c:v>9.9989790666864603E-145</c:v>
                </c:pt>
                <c:pt idx="227" formatCode="0.00E+00">
                  <c:v>2.9758866269900201E-147</c:v>
                </c:pt>
                <c:pt idx="228" formatCode="0.00E+00">
                  <c:v>8.8568054374702903E-150</c:v>
                </c:pt>
                <c:pt idx="229" formatCode="0.00E+00">
                  <c:v>2.6359539992471099E-152</c:v>
                </c:pt>
                <c:pt idx="230" formatCode="0.00E+00">
                  <c:v>7.8451011882354495E-155</c:v>
                </c:pt>
                <c:pt idx="231" formatCode="0.00E+00">
                  <c:v>2.33485154411769E-157</c:v>
                </c:pt>
                <c:pt idx="232" formatCode="0.00E+00">
                  <c:v>6.9489629289217099E-160</c:v>
                </c:pt>
                <c:pt idx="233" formatCode="0.00E+00">
                  <c:v>2.0681437288457501E-162</c:v>
                </c:pt>
                <c:pt idx="234" formatCode="0.00E+00">
                  <c:v>6.1551896691837704E-165</c:v>
                </c:pt>
                <c:pt idx="235" formatCode="0.00E+00">
                  <c:v>1.83190168725707E-167</c:v>
                </c:pt>
                <c:pt idx="236" formatCode="0.00E+00">
                  <c:v>5.4520883549317701E-170</c:v>
                </c:pt>
                <c:pt idx="237" formatCode="0.00E+00">
                  <c:v>1.6226453437296901E-172</c:v>
                </c:pt>
                <c:pt idx="238" formatCode="0.00E+00">
                  <c:v>4.8293016182431301E-175</c:v>
                </c:pt>
                <c:pt idx="239" formatCode="0.00E+00">
                  <c:v>1.43729214828665E-177</c:v>
                </c:pt>
                <c:pt idx="240" formatCode="0.00E+00">
                  <c:v>4.2776552032340699E-180</c:v>
                </c:pt>
                <c:pt idx="241" formatCode="0.00E+00">
                  <c:v>1.2731116676291901E-182</c:v>
                </c:pt>
                <c:pt idx="242" formatCode="0.00E+00">
                  <c:v>3.7890228203249598E-185</c:v>
                </c:pt>
                <c:pt idx="243" formatCode="0.00E+00">
                  <c:v>1.12768536319195E-187</c:v>
                </c:pt>
                <c:pt idx="244" formatCode="0.00E+00">
                  <c:v>3.3562064380712902E-190</c:v>
                </c:pt>
                <c:pt idx="245" formatCode="0.00E+00">
                  <c:v>9.9887096371169305E-193</c:v>
                </c:pt>
                <c:pt idx="246" formatCode="0.00E+00">
                  <c:v>2.9728302491419399E-195</c:v>
                </c:pt>
                <c:pt idx="247" formatCode="0.00E+00">
                  <c:v>8.8477090748272102E-198</c:v>
                </c:pt>
                <c:pt idx="248" formatCode="0.00E+00">
                  <c:v>2.6332467484604801E-200</c:v>
                </c:pt>
                <c:pt idx="249" formatCode="0.00E+00">
                  <c:v>7.8370438942276195E-203</c:v>
                </c:pt>
                <c:pt idx="250" formatCode="0.00E+00">
                  <c:v>2.3324535399487E-205</c:v>
                </c:pt>
                <c:pt idx="251" formatCode="0.00E+00">
                  <c:v>6.9418260117520701E-208</c:v>
                </c:pt>
                <c:pt idx="252" formatCode="0.00E+00">
                  <c:v>2.06601964635478E-210</c:v>
                </c:pt>
                <c:pt idx="253" formatCode="0.00E+00">
                  <c:v>6.1488679951035206E-213</c:v>
                </c:pt>
                <c:pt idx="254" formatCode="0.00E+00">
                  <c:v>1.83002023663795E-215</c:v>
                </c:pt>
                <c:pt idx="255" formatCode="0.00E+00">
                  <c:v>5.4464887995177204E-218</c:v>
                </c:pt>
                <c:pt idx="256" formatCode="0.00E+00">
                  <c:v>1.62097880938027E-220</c:v>
                </c:pt>
                <c:pt idx="257" formatCode="0.00E+00">
                  <c:v>4.8243416945841403E-223</c:v>
                </c:pt>
                <c:pt idx="258" formatCode="0.00E+00">
                  <c:v>1.435815980531E-225</c:v>
                </c:pt>
                <c:pt idx="259" formatCode="0.00E+00">
                  <c:v>4.2732618468184401E-228</c:v>
                </c:pt>
                <c:pt idx="260" formatCode="0.00E+00">
                  <c:v>1.2718041210769199E-230</c:v>
                </c:pt>
                <c:pt idx="261" formatCode="0.00E+00">
                  <c:v>3.78513131272892E-233</c:v>
                </c:pt>
                <c:pt idx="262" formatCode="0.00E+00">
                  <c:v>1.12652717640742E-235</c:v>
                </c:pt>
                <c:pt idx="263" formatCode="0.00E+00">
                  <c:v>3.3527594535934998E-238</c:v>
                </c:pt>
                <c:pt idx="264" formatCode="0.00E+00">
                  <c:v>9.9784507547425598E-241</c:v>
                </c:pt>
                <c:pt idx="265" formatCode="0.00E+00">
                  <c:v>2.9697770103400498E-243</c:v>
                </c:pt>
                <c:pt idx="266" formatCode="0.00E+00">
                  <c:v>8.8386220545834697E-246</c:v>
                </c:pt>
                <c:pt idx="267" formatCode="0.00E+00">
                  <c:v>2.63054227814984E-248</c:v>
                </c:pt>
                <c:pt idx="268" formatCode="0.00E+00">
                  <c:v>7.8289948754459594E-251</c:v>
                </c:pt>
                <c:pt idx="269" formatCode="0.00E+00">
                  <c:v>2.33005799864463E-253</c:v>
                </c:pt>
                <c:pt idx="270" formatCode="0.00E+00">
                  <c:v>6.9346964245375894E-256</c:v>
                </c:pt>
                <c:pt idx="271" formatCode="0.00E+00">
                  <c:v>2.0638977453980899E-258</c:v>
                </c:pt>
                <c:pt idx="272" formatCode="0.00E+00">
                  <c:v>6.1425528136847997E-261</c:v>
                </c:pt>
                <c:pt idx="273" formatCode="0.00E+00">
                  <c:v>1.82814071835857E-263</c:v>
                </c:pt>
                <c:pt idx="274" formatCode="0.00E+00">
                  <c:v>5.4408949951148002E-266</c:v>
                </c:pt>
                <c:pt idx="275" formatCode="0.00E+00">
                  <c:v>1.6193139866413099E-268</c:v>
                </c:pt>
                <c:pt idx="276" formatCode="0.00E+00">
                  <c:v>4.8193868650039001E-271</c:v>
                </c:pt>
                <c:pt idx="277" formatCode="0.00E+00">
                  <c:v>1.43434132887021E-273</c:v>
                </c:pt>
                <c:pt idx="278" formatCode="0.00E+00">
                  <c:v>4.2688730025899002E-276</c:v>
                </c:pt>
                <c:pt idx="279" formatCode="0.00E+00">
                  <c:v>1.2704979174374699E-278</c:v>
                </c:pt>
                <c:pt idx="280" formatCode="0.00E+00">
                  <c:v>3.78124380189723E-281</c:v>
                </c:pt>
                <c:pt idx="281" formatCode="0.00E+00">
                  <c:v>1.12537017913608E-283</c:v>
                </c:pt>
                <c:pt idx="282" formatCode="0.00E+00">
                  <c:v>3.3493160093335801E-286</c:v>
                </c:pt>
                <c:pt idx="283" formatCode="0.00E+00">
                  <c:v>9.9682024087308794E-289</c:v>
                </c:pt>
                <c:pt idx="284" formatCode="0.00E+00">
                  <c:v>2.96672690736038E-291</c:v>
                </c:pt>
                <c:pt idx="285" formatCode="0.00E+00">
                  <c:v>8.82954436714399E-294</c:v>
                </c:pt>
                <c:pt idx="286" formatCode="0.00E+00">
                  <c:v>2.6278405854595202E-296</c:v>
                </c:pt>
                <c:pt idx="287" formatCode="0.00E+00">
                  <c:v>7.8209541233914298E-299</c:v>
                </c:pt>
                <c:pt idx="288" formatCode="0.00E+00">
                  <c:v>2.3276649176760201E-301</c:v>
                </c:pt>
                <c:pt idx="289" formatCode="0.00E+00">
                  <c:v>6.9275741597500697E-304</c:v>
                </c:pt>
                <c:pt idx="290" formatCode="0.00E+00">
                  <c:v>2.0617780237351399E-306</c:v>
                </c:pt>
                <c:pt idx="291" formatCode="0.00E+00">
                  <c:v>0</c:v>
                </c:pt>
                <c:pt idx="292" formatCode="0.00E+00">
                  <c:v>0</c:v>
                </c:pt>
                <c:pt idx="293" formatCode="0.00E+00">
                  <c:v>0</c:v>
                </c:pt>
                <c:pt idx="294" formatCode="0.00E+00">
                  <c:v>0</c:v>
                </c:pt>
                <c:pt idx="295" formatCode="0.00E+00">
                  <c:v>0</c:v>
                </c:pt>
                <c:pt idx="296" formatCode="0.00E+00">
                  <c:v>0</c:v>
                </c:pt>
                <c:pt idx="297" formatCode="0.00E+00">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numCache>
            </c:numRef>
          </c:val>
          <c:smooth val="0"/>
          <c:extLst>
            <c:ext xmlns:c16="http://schemas.microsoft.com/office/drawing/2014/chart" uri="{C3380CC4-5D6E-409C-BE32-E72D297353CC}">
              <c16:uniqueId val="{00000001-2F1F-4BDC-AC20-68BDF1D3D8E2}"/>
            </c:ext>
          </c:extLst>
        </c:ser>
        <c:ser>
          <c:idx val="2"/>
          <c:order val="2"/>
          <c:tx>
            <c:strRef>
              <c:f>'Testing Oishi 400 samples'!$H$19</c:f>
              <c:strCache>
                <c:ptCount val="1"/>
                <c:pt idx="0">
                  <c:v>SUM</c:v>
                </c:pt>
              </c:strCache>
            </c:strRef>
          </c:tx>
          <c:spPr>
            <a:ln w="28575" cap="rnd">
              <a:solidFill>
                <a:schemeClr val="accent3"/>
              </a:solidFill>
              <a:round/>
            </a:ln>
            <a:effectLst/>
          </c:spPr>
          <c:marker>
            <c:symbol val="none"/>
          </c:marker>
          <c:cat>
            <c:numRef>
              <c:f>'Testing Oishi 400 samples'!$E$20:$E$520</c:f>
              <c:numCache>
                <c:formatCode>General</c:formatCode>
                <c:ptCount val="5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pt idx="201">
                  <c:v>100.5</c:v>
                </c:pt>
                <c:pt idx="202">
                  <c:v>101</c:v>
                </c:pt>
                <c:pt idx="203">
                  <c:v>101.5</c:v>
                </c:pt>
                <c:pt idx="204">
                  <c:v>102</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110</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120</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130</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140</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150</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160</c:v>
                </c:pt>
                <c:pt idx="321">
                  <c:v>160.5</c:v>
                </c:pt>
                <c:pt idx="322">
                  <c:v>161</c:v>
                </c:pt>
                <c:pt idx="323">
                  <c:v>161.5</c:v>
                </c:pt>
                <c:pt idx="324">
                  <c:v>162</c:v>
                </c:pt>
                <c:pt idx="325">
                  <c:v>162.5</c:v>
                </c:pt>
                <c:pt idx="326">
                  <c:v>163</c:v>
                </c:pt>
                <c:pt idx="327">
                  <c:v>163.5</c:v>
                </c:pt>
                <c:pt idx="328">
                  <c:v>164</c:v>
                </c:pt>
                <c:pt idx="329">
                  <c:v>164.5</c:v>
                </c:pt>
                <c:pt idx="330">
                  <c:v>165</c:v>
                </c:pt>
                <c:pt idx="331">
                  <c:v>165.5</c:v>
                </c:pt>
                <c:pt idx="332">
                  <c:v>166</c:v>
                </c:pt>
                <c:pt idx="333">
                  <c:v>166.5</c:v>
                </c:pt>
                <c:pt idx="334">
                  <c:v>167</c:v>
                </c:pt>
                <c:pt idx="335">
                  <c:v>167.5</c:v>
                </c:pt>
                <c:pt idx="336">
                  <c:v>168</c:v>
                </c:pt>
                <c:pt idx="337">
                  <c:v>168.5</c:v>
                </c:pt>
                <c:pt idx="338">
                  <c:v>169</c:v>
                </c:pt>
                <c:pt idx="339">
                  <c:v>169.5</c:v>
                </c:pt>
                <c:pt idx="340">
                  <c:v>170</c:v>
                </c:pt>
                <c:pt idx="341">
                  <c:v>170.5</c:v>
                </c:pt>
                <c:pt idx="342">
                  <c:v>171</c:v>
                </c:pt>
                <c:pt idx="343">
                  <c:v>171.5</c:v>
                </c:pt>
                <c:pt idx="344">
                  <c:v>172</c:v>
                </c:pt>
                <c:pt idx="345">
                  <c:v>172.5</c:v>
                </c:pt>
                <c:pt idx="346">
                  <c:v>173</c:v>
                </c:pt>
                <c:pt idx="347">
                  <c:v>173.5</c:v>
                </c:pt>
                <c:pt idx="348">
                  <c:v>174</c:v>
                </c:pt>
                <c:pt idx="349">
                  <c:v>174.5</c:v>
                </c:pt>
                <c:pt idx="350">
                  <c:v>175</c:v>
                </c:pt>
                <c:pt idx="351">
                  <c:v>175.5</c:v>
                </c:pt>
                <c:pt idx="352">
                  <c:v>176</c:v>
                </c:pt>
                <c:pt idx="353">
                  <c:v>176.5</c:v>
                </c:pt>
                <c:pt idx="354">
                  <c:v>177</c:v>
                </c:pt>
                <c:pt idx="355">
                  <c:v>177.5</c:v>
                </c:pt>
                <c:pt idx="356">
                  <c:v>178</c:v>
                </c:pt>
                <c:pt idx="357">
                  <c:v>178.5</c:v>
                </c:pt>
                <c:pt idx="358">
                  <c:v>179</c:v>
                </c:pt>
                <c:pt idx="359">
                  <c:v>179.5</c:v>
                </c:pt>
                <c:pt idx="360">
                  <c:v>180</c:v>
                </c:pt>
                <c:pt idx="361">
                  <c:v>180.5</c:v>
                </c:pt>
                <c:pt idx="362">
                  <c:v>181</c:v>
                </c:pt>
                <c:pt idx="363">
                  <c:v>181.5</c:v>
                </c:pt>
                <c:pt idx="364">
                  <c:v>182</c:v>
                </c:pt>
                <c:pt idx="365">
                  <c:v>182.5</c:v>
                </c:pt>
                <c:pt idx="366">
                  <c:v>183</c:v>
                </c:pt>
                <c:pt idx="367">
                  <c:v>183.5</c:v>
                </c:pt>
                <c:pt idx="368">
                  <c:v>184</c:v>
                </c:pt>
                <c:pt idx="369">
                  <c:v>184.5</c:v>
                </c:pt>
                <c:pt idx="370">
                  <c:v>185</c:v>
                </c:pt>
                <c:pt idx="371">
                  <c:v>185.5</c:v>
                </c:pt>
                <c:pt idx="372">
                  <c:v>186</c:v>
                </c:pt>
                <c:pt idx="373">
                  <c:v>186.5</c:v>
                </c:pt>
                <c:pt idx="374">
                  <c:v>187</c:v>
                </c:pt>
                <c:pt idx="375">
                  <c:v>187.5</c:v>
                </c:pt>
                <c:pt idx="376">
                  <c:v>188</c:v>
                </c:pt>
                <c:pt idx="377">
                  <c:v>188.5</c:v>
                </c:pt>
                <c:pt idx="378">
                  <c:v>189</c:v>
                </c:pt>
                <c:pt idx="379">
                  <c:v>189.5</c:v>
                </c:pt>
                <c:pt idx="380">
                  <c:v>190</c:v>
                </c:pt>
                <c:pt idx="381">
                  <c:v>190.5</c:v>
                </c:pt>
                <c:pt idx="382">
                  <c:v>191</c:v>
                </c:pt>
                <c:pt idx="383">
                  <c:v>191.5</c:v>
                </c:pt>
                <c:pt idx="384">
                  <c:v>192</c:v>
                </c:pt>
                <c:pt idx="385">
                  <c:v>192.5</c:v>
                </c:pt>
                <c:pt idx="386">
                  <c:v>193</c:v>
                </c:pt>
                <c:pt idx="387">
                  <c:v>193.5</c:v>
                </c:pt>
                <c:pt idx="388">
                  <c:v>194</c:v>
                </c:pt>
                <c:pt idx="389">
                  <c:v>194.5</c:v>
                </c:pt>
                <c:pt idx="390">
                  <c:v>195</c:v>
                </c:pt>
                <c:pt idx="391">
                  <c:v>195.5</c:v>
                </c:pt>
                <c:pt idx="392">
                  <c:v>196</c:v>
                </c:pt>
                <c:pt idx="393">
                  <c:v>196.5</c:v>
                </c:pt>
                <c:pt idx="394">
                  <c:v>197</c:v>
                </c:pt>
                <c:pt idx="395">
                  <c:v>197.5</c:v>
                </c:pt>
                <c:pt idx="396">
                  <c:v>198</c:v>
                </c:pt>
                <c:pt idx="397">
                  <c:v>198.5</c:v>
                </c:pt>
                <c:pt idx="398">
                  <c:v>199</c:v>
                </c:pt>
                <c:pt idx="399">
                  <c:v>199.5</c:v>
                </c:pt>
                <c:pt idx="400">
                  <c:v>200</c:v>
                </c:pt>
                <c:pt idx="401">
                  <c:v>200.5</c:v>
                </c:pt>
                <c:pt idx="402">
                  <c:v>201</c:v>
                </c:pt>
                <c:pt idx="403">
                  <c:v>201.5</c:v>
                </c:pt>
                <c:pt idx="404">
                  <c:v>202</c:v>
                </c:pt>
                <c:pt idx="405">
                  <c:v>202.5</c:v>
                </c:pt>
                <c:pt idx="406">
                  <c:v>203</c:v>
                </c:pt>
                <c:pt idx="407">
                  <c:v>203.5</c:v>
                </c:pt>
                <c:pt idx="408">
                  <c:v>204</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210</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220</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230</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240</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250</c:v>
                </c:pt>
              </c:numCache>
            </c:numRef>
          </c:cat>
          <c:val>
            <c:numRef>
              <c:f>'Testing Oishi 400 samples'!$H$20:$H$520</c:f>
              <c:numCache>
                <c:formatCode>General</c:formatCode>
                <c:ptCount val="501"/>
                <c:pt idx="0">
                  <c:v>0.214285714285714</c:v>
                </c:pt>
                <c:pt idx="1">
                  <c:v>0.313137755102041</c:v>
                </c:pt>
                <c:pt idx="2">
                  <c:v>0.31045576712827999</c:v>
                </c:pt>
                <c:pt idx="3">
                  <c:v>0.31044778502121501</c:v>
                </c:pt>
                <c:pt idx="4">
                  <c:v>0.31342395174113502</c:v>
                </c:pt>
                <c:pt idx="5">
                  <c:v>0.32236138080875298</c:v>
                </c:pt>
                <c:pt idx="6">
                  <c:v>0.33131655172859797</c:v>
                </c:pt>
                <c:pt idx="7">
                  <c:v>0.33134320402300199</c:v>
                </c:pt>
                <c:pt idx="8">
                  <c:v>0.33134328334530699</c:v>
                </c:pt>
                <c:pt idx="9">
                  <c:v>0.34027185500995599</c:v>
                </c:pt>
                <c:pt idx="10">
                  <c:v>0.34029842813991101</c:v>
                </c:pt>
                <c:pt idx="11">
                  <c:v>0.343274697702797</c:v>
                </c:pt>
                <c:pt idx="12">
                  <c:v>0.35221212707649602</c:v>
                </c:pt>
                <c:pt idx="13">
                  <c:v>0.35819110752106098</c:v>
                </c:pt>
                <c:pt idx="14">
                  <c:v>0.36713747353428899</c:v>
                </c:pt>
                <c:pt idx="15">
                  <c:v>0.37014029009980398</c:v>
                </c:pt>
                <c:pt idx="16">
                  <c:v>0.37312541753005901</c:v>
                </c:pt>
                <c:pt idx="17">
                  <c:v>0.376110492314078</c:v>
                </c:pt>
                <c:pt idx="18">
                  <c:v>0.379095566941411</c:v>
                </c:pt>
                <c:pt idx="19">
                  <c:v>0.38208064156827798</c:v>
                </c:pt>
                <c:pt idx="20">
                  <c:v>0.38208952571895299</c:v>
                </c:pt>
                <c:pt idx="21">
                  <c:v>0.38804193311225899</c:v>
                </c:pt>
                <c:pt idx="22">
                  <c:v>0.388059648610453</c:v>
                </c:pt>
                <c:pt idx="23">
                  <c:v>0.38805970133515</c:v>
                </c:pt>
                <c:pt idx="24">
                  <c:v>0.38805970149206898</c:v>
                </c:pt>
                <c:pt idx="25">
                  <c:v>0.382107320540155</c:v>
                </c:pt>
                <c:pt idx="26">
                  <c:v>0.38804198607303603</c:v>
                </c:pt>
                <c:pt idx="27">
                  <c:v>0.38805964876807397</c:v>
                </c:pt>
                <c:pt idx="28">
                  <c:v>0.39103589181180998</c:v>
                </c:pt>
                <c:pt idx="29">
                  <c:v>0.38806855920182098</c:v>
                </c:pt>
                <c:pt idx="30">
                  <c:v>0.388059727854767</c:v>
                </c:pt>
                <c:pt idx="31">
                  <c:v>0.38805970157099601</c:v>
                </c:pt>
                <c:pt idx="32">
                  <c:v>0.38805970149277103</c:v>
                </c:pt>
                <c:pt idx="33">
                  <c:v>0.38508351101634802</c:v>
                </c:pt>
                <c:pt idx="34">
                  <c:v>0.38805084378278698</c:v>
                </c:pt>
                <c:pt idx="35">
                  <c:v>0.391035865606496</c:v>
                </c:pt>
                <c:pt idx="36">
                  <c:v>0.391044749600019</c:v>
                </c:pt>
                <c:pt idx="37">
                  <c:v>0.39104477604047599</c:v>
                </c:pt>
                <c:pt idx="38">
                  <c:v>0.40294953802393002</c:v>
                </c:pt>
                <c:pt idx="39">
                  <c:v>0.40893734981554702</c:v>
                </c:pt>
                <c:pt idx="40">
                  <c:v>0.41193136116016499</c:v>
                </c:pt>
                <c:pt idx="41">
                  <c:v>0.41491646238440499</c:v>
                </c:pt>
                <c:pt idx="42">
                  <c:v>0.41790153709042999</c:v>
                </c:pt>
                <c:pt idx="43">
                  <c:v>0.420886611717531</c:v>
                </c:pt>
                <c:pt idx="44">
                  <c:v>0.42089549586820701</c:v>
                </c:pt>
                <c:pt idx="45">
                  <c:v>0.417919331832941</c:v>
                </c:pt>
                <c:pt idx="46">
                  <c:v>0.411958093249503</c:v>
                </c:pt>
                <c:pt idx="47">
                  <c:v>0.41491654194419503</c:v>
                </c:pt>
                <c:pt idx="48">
                  <c:v>0.414925346851024</c:v>
                </c:pt>
                <c:pt idx="49">
                  <c:v>0.41790156353229502</c:v>
                </c:pt>
                <c:pt idx="50">
                  <c:v>0.42088661179622699</c:v>
                </c:pt>
                <c:pt idx="51">
                  <c:v>0.43280025777320302</c:v>
                </c:pt>
                <c:pt idx="52">
                  <c:v>0.435811905529087</c:v>
                </c:pt>
                <c:pt idx="53">
                  <c:v>0.438797059242646</c:v>
                </c:pt>
                <c:pt idx="54">
                  <c:v>0.44773451505727002</c:v>
                </c:pt>
                <c:pt idx="55">
                  <c:v>0.45073730510433702</c:v>
                </c:pt>
                <c:pt idx="56">
                  <c:v>0.45669862293185798</c:v>
                </c:pt>
                <c:pt idx="57">
                  <c:v>0.459692555425392</c:v>
                </c:pt>
                <c:pt idx="58">
                  <c:v>0.45672527546257602</c:v>
                </c:pt>
                <c:pt idx="59">
                  <c:v>0.45671644427220998</c:v>
                </c:pt>
                <c:pt idx="60">
                  <c:v>0.46266879894128599</c:v>
                </c:pt>
                <c:pt idx="61">
                  <c:v>0.46566270475875399</c:v>
                </c:pt>
                <c:pt idx="62">
                  <c:v>0.468647805668925</c:v>
                </c:pt>
                <c:pt idx="63">
                  <c:v>0.47163288037401502</c:v>
                </c:pt>
                <c:pt idx="64">
                  <c:v>0.48057033595349402</c:v>
                </c:pt>
                <c:pt idx="65">
                  <c:v>0.48654931647605199</c:v>
                </c:pt>
                <c:pt idx="66">
                  <c:v>0.48954330153713099</c:v>
                </c:pt>
                <c:pt idx="67">
                  <c:v>0.49252840268314602</c:v>
                </c:pt>
                <c:pt idx="68">
                  <c:v>0.49551347738893797</c:v>
                </c:pt>
                <c:pt idx="69">
                  <c:v>0.49849855201603899</c:v>
                </c:pt>
                <c:pt idx="70">
                  <c:v>0.50148362664290502</c:v>
                </c:pt>
                <c:pt idx="71">
                  <c:v>0.50446870126977095</c:v>
                </c:pt>
                <c:pt idx="72">
                  <c:v>0.50447758542044596</c:v>
                </c:pt>
                <c:pt idx="73">
                  <c:v>0.50745380233756099</c:v>
                </c:pt>
                <c:pt idx="74">
                  <c:v>0.51043885060219496</c:v>
                </c:pt>
                <c:pt idx="75">
                  <c:v>0.51342392515060198</c:v>
                </c:pt>
                <c:pt idx="76">
                  <c:v>0.51640899977723398</c:v>
                </c:pt>
                <c:pt idx="77">
                  <c:v>0.51939407440409902</c:v>
                </c:pt>
                <c:pt idx="78">
                  <c:v>0.52237914903096505</c:v>
                </c:pt>
                <c:pt idx="79">
                  <c:v>0.52536422365782998</c:v>
                </c:pt>
                <c:pt idx="80">
                  <c:v>0.52239691733231497</c:v>
                </c:pt>
                <c:pt idx="81">
                  <c:v>0.52238808606348897</c:v>
                </c:pt>
                <c:pt idx="82">
                  <c:v>0.52238805977995095</c:v>
                </c:pt>
                <c:pt idx="83">
                  <c:v>0.52238805970172597</c:v>
                </c:pt>
                <c:pt idx="84">
                  <c:v>0.52834044065387398</c:v>
                </c:pt>
                <c:pt idx="85">
                  <c:v>0.528358156073375</c:v>
                </c:pt>
                <c:pt idx="86">
                  <c:v>0.52835820879783801</c:v>
                </c:pt>
                <c:pt idx="87">
                  <c:v>0.52835820895475605</c:v>
                </c:pt>
                <c:pt idx="88">
                  <c:v>0.52835820895522301</c:v>
                </c:pt>
                <c:pt idx="89">
                  <c:v>0.53431058990760505</c:v>
                </c:pt>
                <c:pt idx="90">
                  <c:v>0.53432830532710596</c:v>
                </c:pt>
                <c:pt idx="91">
                  <c:v>0.537304548527759</c:v>
                </c:pt>
                <c:pt idx="92">
                  <c:v>0.54028959687061795</c:v>
                </c:pt>
                <c:pt idx="93">
                  <c:v>0.54029848094306698</c:v>
                </c:pt>
                <c:pt idx="94">
                  <c:v>0.54327469785994997</c:v>
                </c:pt>
                <c:pt idx="95">
                  <c:v>0.54328355564839304</c:v>
                </c:pt>
                <c:pt idx="96">
                  <c:v>0.54328358201085802</c:v>
                </c:pt>
                <c:pt idx="97">
                  <c:v>0.54328358208931804</c:v>
                </c:pt>
                <c:pt idx="98">
                  <c:v>0.54625977256574199</c:v>
                </c:pt>
                <c:pt idx="99">
                  <c:v>0.54924482075168402</c:v>
                </c:pt>
                <c:pt idx="100">
                  <c:v>0.54925370482366598</c:v>
                </c:pt>
                <c:pt idx="101">
                  <c:v>0.54925373126435595</c:v>
                </c:pt>
                <c:pt idx="102">
                  <c:v>0.549253731343049</c:v>
                </c:pt>
                <c:pt idx="103">
                  <c:v>0.55222992181947295</c:v>
                </c:pt>
                <c:pt idx="104">
                  <c:v>0.55223877952922495</c:v>
                </c:pt>
                <c:pt idx="105">
                  <c:v>0.55521499636764704</c:v>
                </c:pt>
                <c:pt idx="106">
                  <c:v>0.55522385415585596</c:v>
                </c:pt>
                <c:pt idx="107">
                  <c:v>0.55522388051832094</c:v>
                </c:pt>
                <c:pt idx="108">
                  <c:v>0.55820007107297098</c:v>
                </c:pt>
                <c:pt idx="109">
                  <c:v>0.55820892878295503</c:v>
                </c:pt>
                <c:pt idx="110">
                  <c:v>0.55820895514518698</c:v>
                </c:pt>
                <c:pt idx="111">
                  <c:v>0.558208955223646</c:v>
                </c:pt>
                <c:pt idx="112">
                  <c:v>0.55820895522388003</c:v>
                </c:pt>
                <c:pt idx="113">
                  <c:v>0.56118514570007105</c:v>
                </c:pt>
                <c:pt idx="114">
                  <c:v>0.56417019388601197</c:v>
                </c:pt>
                <c:pt idx="115">
                  <c:v>0.56715526843418496</c:v>
                </c:pt>
                <c:pt idx="116">
                  <c:v>0.56716415258462605</c:v>
                </c:pt>
                <c:pt idx="117">
                  <c:v>0.57014036950173996</c:v>
                </c:pt>
                <c:pt idx="118">
                  <c:v>0.57014922729018402</c:v>
                </c:pt>
                <c:pt idx="119">
                  <c:v>0.57014925365264901</c:v>
                </c:pt>
                <c:pt idx="120">
                  <c:v>0.57610163468348996</c:v>
                </c:pt>
                <c:pt idx="121">
                  <c:v>0.57611935010322501</c:v>
                </c:pt>
                <c:pt idx="122">
                  <c:v>0.57611940282768803</c:v>
                </c:pt>
                <c:pt idx="123">
                  <c:v>0.57611940298460595</c:v>
                </c:pt>
                <c:pt idx="124">
                  <c:v>0.57909559346126405</c:v>
                </c:pt>
                <c:pt idx="125">
                  <c:v>0.57910445117101605</c:v>
                </c:pt>
                <c:pt idx="126">
                  <c:v>0.57910447753324701</c:v>
                </c:pt>
                <c:pt idx="127">
                  <c:v>0.58208066808789705</c:v>
                </c:pt>
                <c:pt idx="128">
                  <c:v>0.58208952579788098</c:v>
                </c:pt>
                <c:pt idx="129">
                  <c:v>0.58208955216011304</c:v>
                </c:pt>
                <c:pt idx="130">
                  <c:v>0.58208955223857195</c:v>
                </c:pt>
                <c:pt idx="131">
                  <c:v>0.58506574271499601</c:v>
                </c:pt>
                <c:pt idx="132">
                  <c:v>0.58507460042474702</c:v>
                </c:pt>
                <c:pt idx="133">
                  <c:v>0.58805081726316899</c:v>
                </c:pt>
                <c:pt idx="134">
                  <c:v>0.59103586552756904</c:v>
                </c:pt>
                <c:pt idx="135">
                  <c:v>0.59104474959978504</c:v>
                </c:pt>
                <c:pt idx="136">
                  <c:v>0.59104477604047601</c:v>
                </c:pt>
                <c:pt idx="137">
                  <c:v>0.59699715707154899</c:v>
                </c:pt>
                <c:pt idx="138">
                  <c:v>0.59999106296747495</c:v>
                </c:pt>
                <c:pt idx="139">
                  <c:v>0.59999997340168898</c:v>
                </c:pt>
                <c:pt idx="140">
                  <c:v>0.59702380944464795</c:v>
                </c:pt>
                <c:pt idx="141">
                  <c:v>0.59999114229001405</c:v>
                </c:pt>
                <c:pt idx="142">
                  <c:v>0.59999997363776802</c:v>
                </c:pt>
                <c:pt idx="143">
                  <c:v>0.59404761896916003</c:v>
                </c:pt>
                <c:pt idx="144">
                  <c:v>0.59700609410407501</c:v>
                </c:pt>
                <c:pt idx="145">
                  <c:v>0.59403870861340502</c:v>
                </c:pt>
                <c:pt idx="146">
                  <c:v>0.59105368663277802</c:v>
                </c:pt>
                <c:pt idx="147">
                  <c:v>0.591044802638788</c:v>
                </c:pt>
                <c:pt idx="148">
                  <c:v>0.59104477619832996</c:v>
                </c:pt>
                <c:pt idx="149">
                  <c:v>0.59402096659582804</c:v>
                </c:pt>
                <c:pt idx="150">
                  <c:v>0.59700601478153503</c:v>
                </c:pt>
                <c:pt idx="151">
                  <c:v>0.597014898853516</c:v>
                </c:pt>
                <c:pt idx="152">
                  <c:v>0.59701492529420697</c:v>
                </c:pt>
                <c:pt idx="153">
                  <c:v>0.594038734896709</c:v>
                </c:pt>
                <c:pt idx="154">
                  <c:v>0.59700606766338304</c:v>
                </c:pt>
                <c:pt idx="155">
                  <c:v>0.59701489901090299</c:v>
                </c:pt>
                <c:pt idx="156">
                  <c:v>0.59403873481848501</c:v>
                </c:pt>
                <c:pt idx="157">
                  <c:v>0.59402987718695999</c:v>
                </c:pt>
                <c:pt idx="158">
                  <c:v>0.59402985082496096</c:v>
                </c:pt>
                <c:pt idx="159">
                  <c:v>0.59402985074650305</c:v>
                </c:pt>
                <c:pt idx="160">
                  <c:v>0.59402985074626902</c:v>
                </c:pt>
                <c:pt idx="161">
                  <c:v>0.59700604122245904</c:v>
                </c:pt>
                <c:pt idx="162">
                  <c:v>0.59403870845601903</c:v>
                </c:pt>
                <c:pt idx="163">
                  <c:v>0.59700606758469099</c:v>
                </c:pt>
                <c:pt idx="164">
                  <c:v>0.59701489901066895</c:v>
                </c:pt>
                <c:pt idx="165">
                  <c:v>0.59701492529467504</c:v>
                </c:pt>
                <c:pt idx="166">
                  <c:v>0.59403873489671</c:v>
                </c:pt>
                <c:pt idx="167">
                  <c:v>0.59402987718719302</c:v>
                </c:pt>
                <c:pt idx="168">
                  <c:v>0.59402985082496196</c:v>
                </c:pt>
                <c:pt idx="169">
                  <c:v>0.59402985074650305</c:v>
                </c:pt>
                <c:pt idx="170">
                  <c:v>0.59402985074627002</c:v>
                </c:pt>
                <c:pt idx="171">
                  <c:v>0.591053660270078</c:v>
                </c:pt>
                <c:pt idx="172">
                  <c:v>0.59104480256032799</c:v>
                </c:pt>
                <c:pt idx="173">
                  <c:v>0.59402096667428705</c:v>
                </c:pt>
                <c:pt idx="174">
                  <c:v>0.59402982430557805</c:v>
                </c:pt>
                <c:pt idx="175">
                  <c:v>0.59700604114376699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pt idx="201">
                  <c:v>0.60597012281280704</c:v>
                </c:pt>
                <c:pt idx="202">
                  <c:v>0.605970149175038</c:v>
                </c:pt>
                <c:pt idx="203">
                  <c:v>0.60597014925349701</c:v>
                </c:pt>
                <c:pt idx="204">
                  <c:v>0.60894633972992096</c:v>
                </c:pt>
                <c:pt idx="205">
                  <c:v>0.60895519743967197</c:v>
                </c:pt>
                <c:pt idx="206">
                  <c:v>0.60895522380190403</c:v>
                </c:pt>
                <c:pt idx="207">
                  <c:v>0.60895522388036305</c:v>
                </c:pt>
                <c:pt idx="208">
                  <c:v>0.60895522388059597</c:v>
                </c:pt>
                <c:pt idx="209">
                  <c:v>0.60895522388059697</c:v>
                </c:pt>
                <c:pt idx="210">
                  <c:v>0.60895522388059697</c:v>
                </c:pt>
                <c:pt idx="211">
                  <c:v>0.60895522388059697</c:v>
                </c:pt>
                <c:pt idx="212">
                  <c:v>0.60895522388059697</c:v>
                </c:pt>
                <c:pt idx="213">
                  <c:v>0.61193141435678799</c:v>
                </c:pt>
                <c:pt idx="214">
                  <c:v>0.611940272066538</c:v>
                </c:pt>
                <c:pt idx="215">
                  <c:v>0.61194029842876896</c:v>
                </c:pt>
                <c:pt idx="216">
                  <c:v>0.61194029850722897</c:v>
                </c:pt>
                <c:pt idx="217">
                  <c:v>0.61194029850746201</c:v>
                </c:pt>
                <c:pt idx="218">
                  <c:v>0.61194029850746301</c:v>
                </c:pt>
                <c:pt idx="219">
                  <c:v>0.61194029850746301</c:v>
                </c:pt>
                <c:pt idx="220">
                  <c:v>0.61194029850746301</c:v>
                </c:pt>
                <c:pt idx="221">
                  <c:v>0.61194029850746301</c:v>
                </c:pt>
                <c:pt idx="222">
                  <c:v>0.61194029850746301</c:v>
                </c:pt>
                <c:pt idx="223">
                  <c:v>0.61194029850746301</c:v>
                </c:pt>
                <c:pt idx="224">
                  <c:v>0.61194029850746301</c:v>
                </c:pt>
                <c:pt idx="225">
                  <c:v>0.61194029850746301</c:v>
                </c:pt>
                <c:pt idx="226">
                  <c:v>0.61194029850746301</c:v>
                </c:pt>
                <c:pt idx="227">
                  <c:v>0.61194029850746301</c:v>
                </c:pt>
                <c:pt idx="228">
                  <c:v>0.61194029850746301</c:v>
                </c:pt>
                <c:pt idx="229">
                  <c:v>0.61194029850746301</c:v>
                </c:pt>
                <c:pt idx="230">
                  <c:v>0.61194029850746301</c:v>
                </c:pt>
                <c:pt idx="231">
                  <c:v>0.61194029850746301</c:v>
                </c:pt>
                <c:pt idx="232">
                  <c:v>0.61194029850746301</c:v>
                </c:pt>
                <c:pt idx="233">
                  <c:v>0.61194029850746301</c:v>
                </c:pt>
                <c:pt idx="234">
                  <c:v>0.61194029850746301</c:v>
                </c:pt>
                <c:pt idx="235">
                  <c:v>0.61194029850746301</c:v>
                </c:pt>
                <c:pt idx="236">
                  <c:v>0.61194029850746301</c:v>
                </c:pt>
                <c:pt idx="237">
                  <c:v>0.61194029850746301</c:v>
                </c:pt>
                <c:pt idx="238">
                  <c:v>0.61194029850746301</c:v>
                </c:pt>
                <c:pt idx="239">
                  <c:v>0.61194029850746301</c:v>
                </c:pt>
                <c:pt idx="240">
                  <c:v>0.61194029850746301</c:v>
                </c:pt>
                <c:pt idx="241">
                  <c:v>0.61194029850746301</c:v>
                </c:pt>
                <c:pt idx="242">
                  <c:v>0.61194029850746301</c:v>
                </c:pt>
                <c:pt idx="243">
                  <c:v>0.61194029850746301</c:v>
                </c:pt>
                <c:pt idx="244">
                  <c:v>0.61194029850746301</c:v>
                </c:pt>
                <c:pt idx="245">
                  <c:v>0.61491648898365303</c:v>
                </c:pt>
                <c:pt idx="246">
                  <c:v>0.61492534669340404</c:v>
                </c:pt>
                <c:pt idx="247">
                  <c:v>0.61492537305563499</c:v>
                </c:pt>
                <c:pt idx="248">
                  <c:v>0.61492537313409401</c:v>
                </c:pt>
                <c:pt idx="249">
                  <c:v>0.61492537313432805</c:v>
                </c:pt>
                <c:pt idx="250">
                  <c:v>0.61492537313432805</c:v>
                </c:pt>
                <c:pt idx="251">
                  <c:v>0.61492537313432805</c:v>
                </c:pt>
                <c:pt idx="252">
                  <c:v>0.61492537313432805</c:v>
                </c:pt>
                <c:pt idx="253">
                  <c:v>0.61492537313432805</c:v>
                </c:pt>
                <c:pt idx="254">
                  <c:v>0.61492537313432805</c:v>
                </c:pt>
                <c:pt idx="255">
                  <c:v>0.61492537313432805</c:v>
                </c:pt>
                <c:pt idx="256">
                  <c:v>0.61790156361051896</c:v>
                </c:pt>
                <c:pt idx="257">
                  <c:v>0.61791042132026897</c:v>
                </c:pt>
                <c:pt idx="258">
                  <c:v>0.61791044768250103</c:v>
                </c:pt>
                <c:pt idx="259">
                  <c:v>0.61791044776096005</c:v>
                </c:pt>
                <c:pt idx="260">
                  <c:v>0.61791044776119297</c:v>
                </c:pt>
                <c:pt idx="261">
                  <c:v>0.61791044776119397</c:v>
                </c:pt>
                <c:pt idx="262">
                  <c:v>0.62088663823738399</c:v>
                </c:pt>
                <c:pt idx="263">
                  <c:v>0.620895495947135</c:v>
                </c:pt>
                <c:pt idx="264">
                  <c:v>0.62089552230936695</c:v>
                </c:pt>
                <c:pt idx="265">
                  <c:v>0.62089552238782497</c:v>
                </c:pt>
                <c:pt idx="266">
                  <c:v>0.62089552238805901</c:v>
                </c:pt>
                <c:pt idx="267">
                  <c:v>0.62089552238806001</c:v>
                </c:pt>
                <c:pt idx="268">
                  <c:v>0.62089552238806001</c:v>
                </c:pt>
                <c:pt idx="269">
                  <c:v>0.62089552238806001</c:v>
                </c:pt>
                <c:pt idx="270">
                  <c:v>0.62089552238806001</c:v>
                </c:pt>
                <c:pt idx="271">
                  <c:v>0.62089552238806001</c:v>
                </c:pt>
                <c:pt idx="272">
                  <c:v>0.62089552238806001</c:v>
                </c:pt>
                <c:pt idx="273">
                  <c:v>0.62089552238806001</c:v>
                </c:pt>
                <c:pt idx="274">
                  <c:v>0.62089552238806001</c:v>
                </c:pt>
                <c:pt idx="275">
                  <c:v>0.62089552238806001</c:v>
                </c:pt>
                <c:pt idx="276">
                  <c:v>0.62089552238806001</c:v>
                </c:pt>
                <c:pt idx="277">
                  <c:v>0.62089552238806001</c:v>
                </c:pt>
                <c:pt idx="278">
                  <c:v>0.62089552238806001</c:v>
                </c:pt>
                <c:pt idx="279">
                  <c:v>0.62089552238806001</c:v>
                </c:pt>
                <c:pt idx="280">
                  <c:v>0.62089552238806001</c:v>
                </c:pt>
                <c:pt idx="281">
                  <c:v>0.62089552238806001</c:v>
                </c:pt>
                <c:pt idx="282">
                  <c:v>0.62089552238806001</c:v>
                </c:pt>
                <c:pt idx="283">
                  <c:v>0.62089552238806001</c:v>
                </c:pt>
                <c:pt idx="284">
                  <c:v>0.62089552238806001</c:v>
                </c:pt>
                <c:pt idx="285">
                  <c:v>0.62089552238806001</c:v>
                </c:pt>
                <c:pt idx="286">
                  <c:v>0.62089552238806001</c:v>
                </c:pt>
                <c:pt idx="287">
                  <c:v>0.62089552238806001</c:v>
                </c:pt>
                <c:pt idx="288">
                  <c:v>0.62089552238806001</c:v>
                </c:pt>
                <c:pt idx="289">
                  <c:v>0.62089552238806001</c:v>
                </c:pt>
                <c:pt idx="290">
                  <c:v>0.62089552238806001</c:v>
                </c:pt>
                <c:pt idx="291">
                  <c:v>0.62089552238806001</c:v>
                </c:pt>
                <c:pt idx="292">
                  <c:v>0.62089552238806001</c:v>
                </c:pt>
                <c:pt idx="293">
                  <c:v>0.62089552238806001</c:v>
                </c:pt>
                <c:pt idx="294">
                  <c:v>0.62089552238806001</c:v>
                </c:pt>
                <c:pt idx="295">
                  <c:v>0.62089552238806001</c:v>
                </c:pt>
                <c:pt idx="296">
                  <c:v>0.62089552238806001</c:v>
                </c:pt>
                <c:pt idx="297">
                  <c:v>0.62089552238806001</c:v>
                </c:pt>
                <c:pt idx="298">
                  <c:v>0.62089552238806001</c:v>
                </c:pt>
                <c:pt idx="299">
                  <c:v>0.62089552238806001</c:v>
                </c:pt>
                <c:pt idx="300">
                  <c:v>0.62089552238806001</c:v>
                </c:pt>
                <c:pt idx="301">
                  <c:v>0.62089552238806001</c:v>
                </c:pt>
                <c:pt idx="302">
                  <c:v>0.62089552238806001</c:v>
                </c:pt>
                <c:pt idx="303">
                  <c:v>0.62089552238806001</c:v>
                </c:pt>
                <c:pt idx="304">
                  <c:v>0.62089552238806001</c:v>
                </c:pt>
                <c:pt idx="305">
                  <c:v>0.62089552238806001</c:v>
                </c:pt>
                <c:pt idx="306">
                  <c:v>0.62089552238806001</c:v>
                </c:pt>
                <c:pt idx="307">
                  <c:v>0.62089552238806001</c:v>
                </c:pt>
                <c:pt idx="308">
                  <c:v>0.62089552238806001</c:v>
                </c:pt>
                <c:pt idx="309">
                  <c:v>0.62089552238806001</c:v>
                </c:pt>
                <c:pt idx="310">
                  <c:v>0.62089552238806001</c:v>
                </c:pt>
                <c:pt idx="311">
                  <c:v>0.62089552238806001</c:v>
                </c:pt>
                <c:pt idx="312">
                  <c:v>0.62089552238806001</c:v>
                </c:pt>
                <c:pt idx="313">
                  <c:v>0.62089552238806001</c:v>
                </c:pt>
                <c:pt idx="314">
                  <c:v>0.62089552238806001</c:v>
                </c:pt>
                <c:pt idx="315">
                  <c:v>0.62089552238806001</c:v>
                </c:pt>
                <c:pt idx="316">
                  <c:v>0.62089552238806001</c:v>
                </c:pt>
                <c:pt idx="317">
                  <c:v>0.62089552238806001</c:v>
                </c:pt>
                <c:pt idx="318">
                  <c:v>0.62089552238806001</c:v>
                </c:pt>
                <c:pt idx="319">
                  <c:v>0.62089552238806001</c:v>
                </c:pt>
                <c:pt idx="320">
                  <c:v>0.62089552238806001</c:v>
                </c:pt>
                <c:pt idx="321">
                  <c:v>0.62089552238806001</c:v>
                </c:pt>
                <c:pt idx="322">
                  <c:v>0.62089552238806001</c:v>
                </c:pt>
                <c:pt idx="323">
                  <c:v>0.62089552238806001</c:v>
                </c:pt>
                <c:pt idx="324">
                  <c:v>0.62089552238806001</c:v>
                </c:pt>
                <c:pt idx="325">
                  <c:v>0.62387171286425003</c:v>
                </c:pt>
                <c:pt idx="326">
                  <c:v>0.62388057057400104</c:v>
                </c:pt>
                <c:pt idx="327">
                  <c:v>0.62388059693623199</c:v>
                </c:pt>
                <c:pt idx="328">
                  <c:v>0.62388059701469101</c:v>
                </c:pt>
                <c:pt idx="329">
                  <c:v>0.62388059701492504</c:v>
                </c:pt>
                <c:pt idx="330">
                  <c:v>0.62388059701492504</c:v>
                </c:pt>
                <c:pt idx="331">
                  <c:v>0.62388059701492504</c:v>
                </c:pt>
                <c:pt idx="332">
                  <c:v>0.62388059701492504</c:v>
                </c:pt>
                <c:pt idx="333">
                  <c:v>0.62388059701492504</c:v>
                </c:pt>
                <c:pt idx="334">
                  <c:v>0.62388059701492504</c:v>
                </c:pt>
                <c:pt idx="335">
                  <c:v>0.62388059701492504</c:v>
                </c:pt>
                <c:pt idx="336">
                  <c:v>0.62388059701492504</c:v>
                </c:pt>
                <c:pt idx="337">
                  <c:v>0.62388059701492504</c:v>
                </c:pt>
                <c:pt idx="338">
                  <c:v>0.62388059701492504</c:v>
                </c:pt>
                <c:pt idx="339">
                  <c:v>0.62388059701492504</c:v>
                </c:pt>
                <c:pt idx="340">
                  <c:v>0.62388059701492504</c:v>
                </c:pt>
                <c:pt idx="341">
                  <c:v>0.62388059701492504</c:v>
                </c:pt>
                <c:pt idx="342">
                  <c:v>0.62388059701492504</c:v>
                </c:pt>
                <c:pt idx="343">
                  <c:v>0.62388059701492504</c:v>
                </c:pt>
                <c:pt idx="344">
                  <c:v>0.62388059701492504</c:v>
                </c:pt>
                <c:pt idx="345">
                  <c:v>0.62388059701492504</c:v>
                </c:pt>
                <c:pt idx="346">
                  <c:v>0.62388059701492504</c:v>
                </c:pt>
                <c:pt idx="347">
                  <c:v>0.62388059701492504</c:v>
                </c:pt>
                <c:pt idx="348">
                  <c:v>0.62388059701492504</c:v>
                </c:pt>
                <c:pt idx="349">
                  <c:v>0.62388059701492504</c:v>
                </c:pt>
                <c:pt idx="350">
                  <c:v>0.62388059701492504</c:v>
                </c:pt>
                <c:pt idx="351">
                  <c:v>0.62388059701492504</c:v>
                </c:pt>
                <c:pt idx="352">
                  <c:v>0.62388059701492504</c:v>
                </c:pt>
                <c:pt idx="353">
                  <c:v>0.62388059701492504</c:v>
                </c:pt>
                <c:pt idx="354">
                  <c:v>0.62388059701492504</c:v>
                </c:pt>
                <c:pt idx="355">
                  <c:v>0.62388059701492504</c:v>
                </c:pt>
                <c:pt idx="356">
                  <c:v>0.62388059701492504</c:v>
                </c:pt>
                <c:pt idx="357">
                  <c:v>0.62388059701492504</c:v>
                </c:pt>
                <c:pt idx="358">
                  <c:v>0.62388059701492504</c:v>
                </c:pt>
                <c:pt idx="359">
                  <c:v>0.62388059701492504</c:v>
                </c:pt>
                <c:pt idx="360">
                  <c:v>0.62685678749111595</c:v>
                </c:pt>
                <c:pt idx="361">
                  <c:v>0.62686564520086596</c:v>
                </c:pt>
                <c:pt idx="362">
                  <c:v>0.62686567156309803</c:v>
                </c:pt>
                <c:pt idx="363">
                  <c:v>0.62686567164155704</c:v>
                </c:pt>
                <c:pt idx="364">
                  <c:v>0.62984186211798099</c:v>
                </c:pt>
                <c:pt idx="365">
                  <c:v>0.63282691030392302</c:v>
                </c:pt>
                <c:pt idx="366">
                  <c:v>0.63283579437590498</c:v>
                </c:pt>
                <c:pt idx="367">
                  <c:v>0.63283582081659495</c:v>
                </c:pt>
                <c:pt idx="368">
                  <c:v>0.63581201137147803</c:v>
                </c:pt>
                <c:pt idx="369">
                  <c:v>0.63582086908146296</c:v>
                </c:pt>
                <c:pt idx="370">
                  <c:v>0.63582089544369502</c:v>
                </c:pt>
                <c:pt idx="371">
                  <c:v>0.63582089552215404</c:v>
                </c:pt>
                <c:pt idx="372">
                  <c:v>0.63582089552238696</c:v>
                </c:pt>
                <c:pt idx="373">
                  <c:v>0.63582089552238796</c:v>
                </c:pt>
                <c:pt idx="374">
                  <c:v>0.63582089552238796</c:v>
                </c:pt>
                <c:pt idx="375">
                  <c:v>0.63582089552238796</c:v>
                </c:pt>
                <c:pt idx="376">
                  <c:v>0.63879708599857898</c:v>
                </c:pt>
                <c:pt idx="377">
                  <c:v>0.63880594370832899</c:v>
                </c:pt>
                <c:pt idx="378">
                  <c:v>0.63880597007056095</c:v>
                </c:pt>
                <c:pt idx="379">
                  <c:v>0.63880597014901996</c:v>
                </c:pt>
                <c:pt idx="380">
                  <c:v>0.638805970149253</c:v>
                </c:pt>
                <c:pt idx="381">
                  <c:v>0.638805970149254</c:v>
                </c:pt>
                <c:pt idx="382">
                  <c:v>0.638805970149254</c:v>
                </c:pt>
                <c:pt idx="383">
                  <c:v>0.638805970149254</c:v>
                </c:pt>
                <c:pt idx="384">
                  <c:v>0.638805970149254</c:v>
                </c:pt>
                <c:pt idx="385">
                  <c:v>0.638805970149254</c:v>
                </c:pt>
                <c:pt idx="386">
                  <c:v>0.638805970149254</c:v>
                </c:pt>
                <c:pt idx="387">
                  <c:v>0.638805970149254</c:v>
                </c:pt>
                <c:pt idx="388">
                  <c:v>0.638805970149254</c:v>
                </c:pt>
                <c:pt idx="389">
                  <c:v>0.638805970149254</c:v>
                </c:pt>
                <c:pt idx="390">
                  <c:v>0.638805970149254</c:v>
                </c:pt>
                <c:pt idx="391">
                  <c:v>0.638805970149254</c:v>
                </c:pt>
                <c:pt idx="392">
                  <c:v>0.638805970149254</c:v>
                </c:pt>
                <c:pt idx="393">
                  <c:v>0.638805970149254</c:v>
                </c:pt>
                <c:pt idx="394">
                  <c:v>0.638805970149254</c:v>
                </c:pt>
                <c:pt idx="395">
                  <c:v>0.638805970149254</c:v>
                </c:pt>
                <c:pt idx="396">
                  <c:v>0.638805970149254</c:v>
                </c:pt>
                <c:pt idx="397">
                  <c:v>0.638805970149254</c:v>
                </c:pt>
                <c:pt idx="398">
                  <c:v>0.638805970149254</c:v>
                </c:pt>
                <c:pt idx="399">
                  <c:v>0.638805970149254</c:v>
                </c:pt>
                <c:pt idx="400">
                  <c:v>0.638805970149254</c:v>
                </c:pt>
                <c:pt idx="401">
                  <c:v>0.638805970149254</c:v>
                </c:pt>
                <c:pt idx="402">
                  <c:v>0.638805970149254</c:v>
                </c:pt>
                <c:pt idx="403">
                  <c:v>0.638805970149254</c:v>
                </c:pt>
                <c:pt idx="404">
                  <c:v>0.638805970149254</c:v>
                </c:pt>
                <c:pt idx="405">
                  <c:v>0.638805970149254</c:v>
                </c:pt>
                <c:pt idx="406">
                  <c:v>0.638805970149254</c:v>
                </c:pt>
                <c:pt idx="407">
                  <c:v>0.638805970149254</c:v>
                </c:pt>
                <c:pt idx="408">
                  <c:v>0.638805970149254</c:v>
                </c:pt>
                <c:pt idx="409">
                  <c:v>0.638805970149254</c:v>
                </c:pt>
                <c:pt idx="410">
                  <c:v>0.638805970149254</c:v>
                </c:pt>
                <c:pt idx="411">
                  <c:v>0.638805970149254</c:v>
                </c:pt>
                <c:pt idx="412">
                  <c:v>0.638805970149254</c:v>
                </c:pt>
                <c:pt idx="413">
                  <c:v>0.638805970149254</c:v>
                </c:pt>
                <c:pt idx="414">
                  <c:v>0.638805970149254</c:v>
                </c:pt>
                <c:pt idx="415">
                  <c:v>0.638805970149254</c:v>
                </c:pt>
                <c:pt idx="416">
                  <c:v>0.64178216062544402</c:v>
                </c:pt>
                <c:pt idx="417">
                  <c:v>0.64179101833519503</c:v>
                </c:pt>
                <c:pt idx="418">
                  <c:v>0.64179104469742598</c:v>
                </c:pt>
                <c:pt idx="419">
                  <c:v>0.641791044775885</c:v>
                </c:pt>
                <c:pt idx="420">
                  <c:v>0.64179104477611904</c:v>
                </c:pt>
                <c:pt idx="421">
                  <c:v>0.64179104477611904</c:v>
                </c:pt>
                <c:pt idx="422">
                  <c:v>0.64179104477611904</c:v>
                </c:pt>
                <c:pt idx="423">
                  <c:v>0.64179104477611904</c:v>
                </c:pt>
                <c:pt idx="424">
                  <c:v>0.64179104477611904</c:v>
                </c:pt>
                <c:pt idx="425">
                  <c:v>0.64179104477611904</c:v>
                </c:pt>
                <c:pt idx="426">
                  <c:v>0.64179104477611904</c:v>
                </c:pt>
                <c:pt idx="427">
                  <c:v>0.64179104477611904</c:v>
                </c:pt>
                <c:pt idx="428">
                  <c:v>0.64476723525230994</c:v>
                </c:pt>
                <c:pt idx="429">
                  <c:v>0.650728473914441</c:v>
                </c:pt>
                <c:pt idx="430">
                  <c:v>0.65074621569617397</c:v>
                </c:pt>
                <c:pt idx="431">
                  <c:v>0.650746268499096</c:v>
                </c:pt>
                <c:pt idx="432">
                  <c:v>0.65074626865624696</c:v>
                </c:pt>
                <c:pt idx="433">
                  <c:v>0.65074626865671503</c:v>
                </c:pt>
                <c:pt idx="434">
                  <c:v>0.65074626865671703</c:v>
                </c:pt>
                <c:pt idx="435">
                  <c:v>0.65074626865671703</c:v>
                </c:pt>
                <c:pt idx="436">
                  <c:v>0.65074626865671703</c:v>
                </c:pt>
                <c:pt idx="437">
                  <c:v>0.65074626865671703</c:v>
                </c:pt>
                <c:pt idx="438">
                  <c:v>0.65074626865671703</c:v>
                </c:pt>
                <c:pt idx="439">
                  <c:v>0.65074626865671703</c:v>
                </c:pt>
                <c:pt idx="440">
                  <c:v>0.65074626865671703</c:v>
                </c:pt>
                <c:pt idx="441">
                  <c:v>0.65074626865671703</c:v>
                </c:pt>
                <c:pt idx="442">
                  <c:v>0.65074626865671703</c:v>
                </c:pt>
                <c:pt idx="443">
                  <c:v>0.65074626865671703</c:v>
                </c:pt>
                <c:pt idx="444">
                  <c:v>0.65074626865671703</c:v>
                </c:pt>
                <c:pt idx="445">
                  <c:v>0.65074626865671703</c:v>
                </c:pt>
                <c:pt idx="446">
                  <c:v>0.65074626865671703</c:v>
                </c:pt>
                <c:pt idx="447">
                  <c:v>0.65074626865671703</c:v>
                </c:pt>
                <c:pt idx="448">
                  <c:v>0.65074626865671703</c:v>
                </c:pt>
                <c:pt idx="449">
                  <c:v>0.65372245913290705</c:v>
                </c:pt>
                <c:pt idx="450">
                  <c:v>0.65373131684265695</c:v>
                </c:pt>
                <c:pt idx="451">
                  <c:v>0.65373134320488901</c:v>
                </c:pt>
                <c:pt idx="452">
                  <c:v>0.65373134328334803</c:v>
                </c:pt>
                <c:pt idx="453">
                  <c:v>0.65373134328358096</c:v>
                </c:pt>
                <c:pt idx="454">
                  <c:v>0.65373134328358196</c:v>
                </c:pt>
                <c:pt idx="455">
                  <c:v>0.65373134328358196</c:v>
                </c:pt>
                <c:pt idx="456">
                  <c:v>0.65373134328358196</c:v>
                </c:pt>
                <c:pt idx="457">
                  <c:v>0.65373134328358196</c:v>
                </c:pt>
                <c:pt idx="458">
                  <c:v>0.65373134328358196</c:v>
                </c:pt>
                <c:pt idx="459">
                  <c:v>0.65373134328358196</c:v>
                </c:pt>
                <c:pt idx="460">
                  <c:v>0.65670753375977298</c:v>
                </c:pt>
                <c:pt idx="461">
                  <c:v>0.65671639146952299</c:v>
                </c:pt>
                <c:pt idx="462">
                  <c:v>0.65671641783175505</c:v>
                </c:pt>
                <c:pt idx="463">
                  <c:v>0.65671641791021396</c:v>
                </c:pt>
                <c:pt idx="464">
                  <c:v>0.65671641791044699</c:v>
                </c:pt>
                <c:pt idx="465">
                  <c:v>0.65671641791044799</c:v>
                </c:pt>
                <c:pt idx="466">
                  <c:v>0.65671641791044799</c:v>
                </c:pt>
                <c:pt idx="467">
                  <c:v>0.65671641791044799</c:v>
                </c:pt>
                <c:pt idx="468">
                  <c:v>0.65671641791044799</c:v>
                </c:pt>
                <c:pt idx="469">
                  <c:v>0.65671641791044799</c:v>
                </c:pt>
                <c:pt idx="470">
                  <c:v>0.65671641791044799</c:v>
                </c:pt>
                <c:pt idx="471">
                  <c:v>0.65671641791044799</c:v>
                </c:pt>
                <c:pt idx="472">
                  <c:v>0.65671641791044799</c:v>
                </c:pt>
                <c:pt idx="473">
                  <c:v>0.65671641791044799</c:v>
                </c:pt>
                <c:pt idx="474">
                  <c:v>0.65671641791044799</c:v>
                </c:pt>
                <c:pt idx="475">
                  <c:v>0.65671641791044799</c:v>
                </c:pt>
                <c:pt idx="476">
                  <c:v>0.65671641791044799</c:v>
                </c:pt>
                <c:pt idx="477">
                  <c:v>0.65671641791044799</c:v>
                </c:pt>
                <c:pt idx="478">
                  <c:v>0.65671641791044799</c:v>
                </c:pt>
                <c:pt idx="479">
                  <c:v>0.65671641791044799</c:v>
                </c:pt>
                <c:pt idx="480">
                  <c:v>0.65671641791044799</c:v>
                </c:pt>
                <c:pt idx="481">
                  <c:v>0.65671641791044799</c:v>
                </c:pt>
                <c:pt idx="482">
                  <c:v>0.65671641791044799</c:v>
                </c:pt>
                <c:pt idx="483">
                  <c:v>0.65671641791044799</c:v>
                </c:pt>
                <c:pt idx="484">
                  <c:v>0.65671641791044799</c:v>
                </c:pt>
                <c:pt idx="485">
                  <c:v>0.65671641791044799</c:v>
                </c:pt>
                <c:pt idx="486">
                  <c:v>0.65671641791044799</c:v>
                </c:pt>
                <c:pt idx="487">
                  <c:v>0.65671641791044799</c:v>
                </c:pt>
                <c:pt idx="488">
                  <c:v>0.65671641791044799</c:v>
                </c:pt>
                <c:pt idx="489">
                  <c:v>0.65671641791044799</c:v>
                </c:pt>
                <c:pt idx="490">
                  <c:v>0.65671641791044799</c:v>
                </c:pt>
                <c:pt idx="491">
                  <c:v>0.65671641791044799</c:v>
                </c:pt>
                <c:pt idx="492">
                  <c:v>0.65671641791044799</c:v>
                </c:pt>
                <c:pt idx="493">
                  <c:v>0.65671641791044799</c:v>
                </c:pt>
                <c:pt idx="494">
                  <c:v>0.65671641791044799</c:v>
                </c:pt>
                <c:pt idx="495">
                  <c:v>0.65671641791044799</c:v>
                </c:pt>
                <c:pt idx="496">
                  <c:v>0.65671641791044799</c:v>
                </c:pt>
                <c:pt idx="497">
                  <c:v>0.65671641791044799</c:v>
                </c:pt>
                <c:pt idx="498">
                  <c:v>0.65671641791044799</c:v>
                </c:pt>
                <c:pt idx="499">
                  <c:v>0.65671641791044799</c:v>
                </c:pt>
                <c:pt idx="500">
                  <c:v>0.65671641791044799</c:v>
                </c:pt>
              </c:numCache>
            </c:numRef>
          </c:val>
          <c:smooth val="0"/>
          <c:extLst>
            <c:ext xmlns:c16="http://schemas.microsoft.com/office/drawing/2014/chart" uri="{C3380CC4-5D6E-409C-BE32-E72D297353CC}">
              <c16:uniqueId val="{00000002-2F1F-4BDC-AC20-68BDF1D3D8E2}"/>
            </c:ext>
          </c:extLst>
        </c:ser>
        <c:dLbls>
          <c:showLegendKey val="0"/>
          <c:showVal val="0"/>
          <c:showCatName val="0"/>
          <c:showSerName val="0"/>
          <c:showPercent val="0"/>
          <c:showBubbleSize val="0"/>
        </c:dLbls>
        <c:smooth val="0"/>
        <c:axId val="-528699568"/>
        <c:axId val="-528688144"/>
      </c:lineChart>
      <c:catAx>
        <c:axId val="-52869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88144"/>
        <c:crosses val="autoZero"/>
        <c:auto val="1"/>
        <c:lblAlgn val="ctr"/>
        <c:lblOffset val="100"/>
        <c:noMultiLvlLbl val="0"/>
      </c:catAx>
      <c:valAx>
        <c:axId val="-52868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99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200" b="0" i="0" baseline="0">
                <a:effectLst/>
              </a:rPr>
              <a:t>for net init by fixed-weight</a:t>
            </a:r>
            <a:endParaRPr lang="en-US" sz="120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'Testing Oishi 400 samples'!$F$19</c:f>
              <c:strCache>
                <c:ptCount val="1"/>
                <c:pt idx="0">
                  <c:v>FAR</c:v>
                </c:pt>
              </c:strCache>
            </c:strRef>
          </c:tx>
          <c:spPr>
            <a:ln w="28575" cap="rnd">
              <a:solidFill>
                <a:schemeClr val="accent1"/>
              </a:solidFill>
              <a:round/>
            </a:ln>
            <a:effectLst/>
          </c:spPr>
          <c:marker>
            <c:symbol val="none"/>
          </c:marker>
          <c:cat>
            <c:numRef>
              <c:f>'Testing Oishi 400 samples'!$E$20:$E$220</c:f>
              <c:numCache>
                <c:formatCode>General</c:formatCode>
                <c:ptCount val="2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numCache>
            </c:numRef>
          </c:cat>
          <c:val>
            <c:numRef>
              <c:f>'Testing Oishi 400 samples'!$F$20:$F$220</c:f>
              <c:numCache>
                <c:formatCode>General</c:formatCode>
                <c:ptCount val="201"/>
                <c:pt idx="0">
                  <c:v>3.5714285714285698E-2</c:v>
                </c:pt>
                <c:pt idx="1">
                  <c:v>0.13403486394557801</c:v>
                </c:pt>
                <c:pt idx="2">
                  <c:v>0.13432748471412401</c:v>
                </c:pt>
                <c:pt idx="3">
                  <c:v>0.137304546085459</c:v>
                </c:pt>
                <c:pt idx="4">
                  <c:v>0.14028959686334999</c:v>
                </c:pt>
                <c:pt idx="5">
                  <c:v>0.155179433323998</c:v>
                </c:pt>
                <c:pt idx="6">
                  <c:v>0.167128510218226</c:v>
                </c:pt>
                <c:pt idx="7">
                  <c:v>0.167164072947078</c:v>
                </c:pt>
                <c:pt idx="8">
                  <c:v>0.17014036926472301</c:v>
                </c:pt>
                <c:pt idx="9">
                  <c:v>0.17907779871804999</c:v>
                </c:pt>
                <c:pt idx="10">
                  <c:v>0.18208058868666099</c:v>
                </c:pt>
                <c:pt idx="11">
                  <c:v>0.188041906513948</c:v>
                </c:pt>
                <c:pt idx="12">
                  <c:v>0.19698821995986299</c:v>
                </c:pt>
                <c:pt idx="13">
                  <c:v>0.202967226845119</c:v>
                </c:pt>
                <c:pt idx="14">
                  <c:v>0.21488978341323001</c:v>
                </c:pt>
                <c:pt idx="15">
                  <c:v>0.22087764816492</c:v>
                </c:pt>
                <c:pt idx="16">
                  <c:v>0.22684785014334799</c:v>
                </c:pt>
                <c:pt idx="17">
                  <c:v>0.235794190030189</c:v>
                </c:pt>
                <c:pt idx="18">
                  <c:v>0.238797006517947</c:v>
                </c:pt>
                <c:pt idx="19">
                  <c:v>0.24475832442416101</c:v>
                </c:pt>
                <c:pt idx="20">
                  <c:v>0.24477606644173899</c:v>
                </c:pt>
                <c:pt idx="21">
                  <c:v>0.25370469067393397</c:v>
                </c:pt>
                <c:pt idx="22">
                  <c:v>0.25373126396033902</c:v>
                </c:pt>
                <c:pt idx="23">
                  <c:v>0.25968372399988199</c:v>
                </c:pt>
                <c:pt idx="24">
                  <c:v>0.26267763013095202</c:v>
                </c:pt>
                <c:pt idx="25">
                  <c:v>0.26268654056586599</c:v>
                </c:pt>
                <c:pt idx="26">
                  <c:v>0.26863894803739802</c:v>
                </c:pt>
                <c:pt idx="27">
                  <c:v>0.274609044488207</c:v>
                </c:pt>
                <c:pt idx="28">
                  <c:v>0.27760300310859598</c:v>
                </c:pt>
                <c:pt idx="29">
                  <c:v>0.27761191369972799</c:v>
                </c:pt>
                <c:pt idx="30">
                  <c:v>0.27761194021934399</c:v>
                </c:pt>
                <c:pt idx="31">
                  <c:v>0.27761194029827202</c:v>
                </c:pt>
                <c:pt idx="32">
                  <c:v>0.28356432125088799</c:v>
                </c:pt>
                <c:pt idx="33">
                  <c:v>0.28358203667039</c:v>
                </c:pt>
                <c:pt idx="34">
                  <c:v>0.28655827987104299</c:v>
                </c:pt>
                <c:pt idx="35">
                  <c:v>0.29251951869009202</c:v>
                </c:pt>
                <c:pt idx="36">
                  <c:v>0.292537260472292</c:v>
                </c:pt>
                <c:pt idx="37">
                  <c:v>0.295513503751406</c:v>
                </c:pt>
                <c:pt idx="38">
                  <c:v>0.30742712352307</c:v>
                </c:pt>
                <c:pt idx="39">
                  <c:v>0.31341496167715199</c:v>
                </c:pt>
                <c:pt idx="40">
                  <c:v>0.31640897310022997</c:v>
                </c:pt>
                <c:pt idx="41">
                  <c:v>0.31939407432470301</c:v>
                </c:pt>
                <c:pt idx="42">
                  <c:v>0.32535533950691897</c:v>
                </c:pt>
                <c:pt idx="43">
                  <c:v>0.33132546231996102</c:v>
                </c:pt>
                <c:pt idx="44">
                  <c:v>0.33431942101880902</c:v>
                </c:pt>
                <c:pt idx="45">
                  <c:v>0.334328331610175</c:v>
                </c:pt>
                <c:pt idx="46">
                  <c:v>0.334328358129792</c:v>
                </c:pt>
                <c:pt idx="47">
                  <c:v>0.33730454868491</c:v>
                </c:pt>
                <c:pt idx="48">
                  <c:v>0.34326578734727697</c:v>
                </c:pt>
                <c:pt idx="49">
                  <c:v>0.34625971960520002</c:v>
                </c:pt>
                <c:pt idx="50">
                  <c:v>0.34924482059406298</c:v>
                </c:pt>
                <c:pt idx="51">
                  <c:v>0.36115846672795898</c:v>
                </c:pt>
                <c:pt idx="52">
                  <c:v>0.36417011448430903</c:v>
                </c:pt>
                <c:pt idx="53">
                  <c:v>0.36715526819786998</c:v>
                </c:pt>
                <c:pt idx="54">
                  <c:v>0.376092724012494</c:v>
                </c:pt>
                <c:pt idx="55">
                  <c:v>0.38207170453575101</c:v>
                </c:pt>
                <c:pt idx="56">
                  <c:v>0.38804188007302298</c:v>
                </c:pt>
                <c:pt idx="57">
                  <c:v>0.39103583892878901</c:v>
                </c:pt>
                <c:pt idx="58">
                  <c:v>0.39104474952062102</c:v>
                </c:pt>
                <c:pt idx="59">
                  <c:v>0.39402096651642998</c:v>
                </c:pt>
                <c:pt idx="60">
                  <c:v>0.39998220525748901</c:v>
                </c:pt>
                <c:pt idx="61">
                  <c:v>0.405952327991838</c:v>
                </c:pt>
                <c:pt idx="62">
                  <c:v>0.40894628669045202</c:v>
                </c:pt>
                <c:pt idx="63">
                  <c:v>0.41193138775800697</c:v>
                </c:pt>
                <c:pt idx="64">
                  <c:v>0.42384503389213701</c:v>
                </c:pt>
                <c:pt idx="65">
                  <c:v>0.42983287212467902</c:v>
                </c:pt>
                <c:pt idx="66">
                  <c:v>0.43282688354798998</c:v>
                </c:pt>
                <c:pt idx="67">
                  <c:v>0.43878817524865499</c:v>
                </c:pt>
                <c:pt idx="68">
                  <c:v>0.44178210766443099</c:v>
                </c:pt>
                <c:pt idx="69">
                  <c:v>0.44774339912995398</c:v>
                </c:pt>
                <c:pt idx="70">
                  <c:v>0.45073733154502998</c:v>
                </c:pt>
                <c:pt idx="71">
                  <c:v>0.45372243253436001</c:v>
                </c:pt>
                <c:pt idx="72">
                  <c:v>0.45373131676349499</c:v>
                </c:pt>
                <c:pt idx="73">
                  <c:v>0.45670753368084399</c:v>
                </c:pt>
                <c:pt idx="74">
                  <c:v>0.45969258194547902</c:v>
                </c:pt>
                <c:pt idx="75">
                  <c:v>0.46267765649388498</c:v>
                </c:pt>
                <c:pt idx="76">
                  <c:v>0.46566273112051798</c:v>
                </c:pt>
                <c:pt idx="77">
                  <c:v>0.46864780574738302</c:v>
                </c:pt>
                <c:pt idx="78">
                  <c:v>0.471632880374248</c:v>
                </c:pt>
                <c:pt idx="79">
                  <c:v>0.47461795500111398</c:v>
                </c:pt>
                <c:pt idx="80">
                  <c:v>0.47760302962798001</c:v>
                </c:pt>
                <c:pt idx="81">
                  <c:v>0.47761191377865497</c:v>
                </c:pt>
                <c:pt idx="82">
                  <c:v>0.47761194021957898</c:v>
                </c:pt>
                <c:pt idx="83">
                  <c:v>0.480588130774463</c:v>
                </c:pt>
                <c:pt idx="84">
                  <c:v>0.48654936943682903</c:v>
                </c:pt>
                <c:pt idx="85">
                  <c:v>0.486567111218562</c:v>
                </c:pt>
                <c:pt idx="86">
                  <c:v>0.48656716402148398</c:v>
                </c:pt>
                <c:pt idx="87">
                  <c:v>0.48656716417863499</c:v>
                </c:pt>
                <c:pt idx="88">
                  <c:v>0.48656716417910301</c:v>
                </c:pt>
                <c:pt idx="89">
                  <c:v>0.49251954513148599</c:v>
                </c:pt>
                <c:pt idx="90">
                  <c:v>0.49253726055098701</c:v>
                </c:pt>
                <c:pt idx="91">
                  <c:v>0.49848969422783002</c:v>
                </c:pt>
                <c:pt idx="92">
                  <c:v>0.50148360028044003</c:v>
                </c:pt>
                <c:pt idx="93">
                  <c:v>0.50446870119131104</c:v>
                </c:pt>
                <c:pt idx="94">
                  <c:v>0.50745377589640295</c:v>
                </c:pt>
                <c:pt idx="95">
                  <c:v>0.507462660047311</c:v>
                </c:pt>
                <c:pt idx="96">
                  <c:v>0.507462686488236</c:v>
                </c:pt>
                <c:pt idx="97">
                  <c:v>0.50746268656692906</c:v>
                </c:pt>
                <c:pt idx="98">
                  <c:v>0.510438877043354</c:v>
                </c:pt>
                <c:pt idx="99">
                  <c:v>0.51342392522929603</c:v>
                </c:pt>
                <c:pt idx="100">
                  <c:v>0.51343280930127799</c:v>
                </c:pt>
                <c:pt idx="101">
                  <c:v>0.51343283574196796</c:v>
                </c:pt>
                <c:pt idx="102">
                  <c:v>0.51343283582066102</c:v>
                </c:pt>
                <c:pt idx="103">
                  <c:v>0.51640902629708496</c:v>
                </c:pt>
                <c:pt idx="104">
                  <c:v>0.51641788400683697</c:v>
                </c:pt>
                <c:pt idx="105">
                  <c:v>0.51939410084525905</c:v>
                </c:pt>
                <c:pt idx="106">
                  <c:v>0.51940295863346797</c:v>
                </c:pt>
                <c:pt idx="107">
                  <c:v>0.51940298499593296</c:v>
                </c:pt>
                <c:pt idx="108">
                  <c:v>0.522379175550583</c:v>
                </c:pt>
                <c:pt idx="109">
                  <c:v>0.52238803326056704</c:v>
                </c:pt>
                <c:pt idx="110">
                  <c:v>0.52238805962279899</c:v>
                </c:pt>
                <c:pt idx="111">
                  <c:v>0.52238805970125801</c:v>
                </c:pt>
                <c:pt idx="112">
                  <c:v>0.52238805970149205</c:v>
                </c:pt>
                <c:pt idx="113">
                  <c:v>0.52536425017768296</c:v>
                </c:pt>
                <c:pt idx="114">
                  <c:v>0.52834929836362399</c:v>
                </c:pt>
                <c:pt idx="115">
                  <c:v>0.53133437291179697</c:v>
                </c:pt>
                <c:pt idx="116">
                  <c:v>0.53134325706223795</c:v>
                </c:pt>
                <c:pt idx="117">
                  <c:v>0.53431947397935198</c:v>
                </c:pt>
                <c:pt idx="118">
                  <c:v>0.53432833176779604</c:v>
                </c:pt>
                <c:pt idx="119">
                  <c:v>0.53432835813026103</c:v>
                </c:pt>
                <c:pt idx="120">
                  <c:v>0.54028073916110197</c:v>
                </c:pt>
                <c:pt idx="121">
                  <c:v>0.54029845458083703</c:v>
                </c:pt>
                <c:pt idx="122">
                  <c:v>0.54029850730530005</c:v>
                </c:pt>
                <c:pt idx="123">
                  <c:v>0.54029850746221797</c:v>
                </c:pt>
                <c:pt idx="124">
                  <c:v>0.54327469793887595</c:v>
                </c:pt>
                <c:pt idx="125">
                  <c:v>0.54328355564862796</c:v>
                </c:pt>
                <c:pt idx="126">
                  <c:v>0.54328358201085902</c:v>
                </c:pt>
                <c:pt idx="127">
                  <c:v>0.54625977256550895</c:v>
                </c:pt>
                <c:pt idx="128">
                  <c:v>0.54626863027549299</c:v>
                </c:pt>
                <c:pt idx="129">
                  <c:v>0.54626865663772495</c:v>
                </c:pt>
                <c:pt idx="130">
                  <c:v>0.54626865671618396</c:v>
                </c:pt>
                <c:pt idx="131">
                  <c:v>0.54924484719260802</c:v>
                </c:pt>
                <c:pt idx="132">
                  <c:v>0.54925370490235903</c:v>
                </c:pt>
                <c:pt idx="133">
                  <c:v>0.552229921740781</c:v>
                </c:pt>
                <c:pt idx="134">
                  <c:v>0.55521497000518105</c:v>
                </c:pt>
                <c:pt idx="135">
                  <c:v>0.55522385407739605</c:v>
                </c:pt>
                <c:pt idx="136">
                  <c:v>0.55522388051808802</c:v>
                </c:pt>
                <c:pt idx="137">
                  <c:v>0.561176261549161</c:v>
                </c:pt>
                <c:pt idx="138">
                  <c:v>0.56417016744508697</c:v>
                </c:pt>
                <c:pt idx="139">
                  <c:v>0.56715526835549102</c:v>
                </c:pt>
                <c:pt idx="140">
                  <c:v>0.56716415258439101</c:v>
                </c:pt>
                <c:pt idx="141">
                  <c:v>0.57014036950173896</c:v>
                </c:pt>
                <c:pt idx="142">
                  <c:v>0.57014922729018402</c:v>
                </c:pt>
                <c:pt idx="143">
                  <c:v>0.57014925365264901</c:v>
                </c:pt>
                <c:pt idx="144">
                  <c:v>0.57312544420730005</c:v>
                </c:pt>
                <c:pt idx="145">
                  <c:v>0.57313430191728398</c:v>
                </c:pt>
                <c:pt idx="146">
                  <c:v>0.57313432827951605</c:v>
                </c:pt>
                <c:pt idx="147">
                  <c:v>0.57313432835797495</c:v>
                </c:pt>
                <c:pt idx="148">
                  <c:v>0.57313432835820799</c:v>
                </c:pt>
                <c:pt idx="149">
                  <c:v>0.57611051883440001</c:v>
                </c:pt>
                <c:pt idx="150">
                  <c:v>0.57909556702034104</c:v>
                </c:pt>
                <c:pt idx="151">
                  <c:v>0.579104451092322</c:v>
                </c:pt>
                <c:pt idx="152">
                  <c:v>0.57910447753301297</c:v>
                </c:pt>
                <c:pt idx="153">
                  <c:v>0.57910447761170503</c:v>
                </c:pt>
                <c:pt idx="154">
                  <c:v>0.58208066808812997</c:v>
                </c:pt>
                <c:pt idx="155">
                  <c:v>0.58208952579788098</c:v>
                </c:pt>
                <c:pt idx="156">
                  <c:v>0.58208955216011304</c:v>
                </c:pt>
                <c:pt idx="157">
                  <c:v>0.58208955223857195</c:v>
                </c:pt>
                <c:pt idx="158">
                  <c:v>0.58208955223880499</c:v>
                </c:pt>
                <c:pt idx="159">
                  <c:v>0.58208955223880599</c:v>
                </c:pt>
                <c:pt idx="160">
                  <c:v>0.58208955223880599</c:v>
                </c:pt>
                <c:pt idx="161">
                  <c:v>0.58506574271499701</c:v>
                </c:pt>
                <c:pt idx="162">
                  <c:v>0.58507460042474702</c:v>
                </c:pt>
                <c:pt idx="163">
                  <c:v>0.58805081726316899</c:v>
                </c:pt>
                <c:pt idx="164">
                  <c:v>0.58805967505137902</c:v>
                </c:pt>
                <c:pt idx="165">
                  <c:v>0.58805970141384301</c:v>
                </c:pt>
                <c:pt idx="166">
                  <c:v>0.58805970149230302</c:v>
                </c:pt>
                <c:pt idx="167">
                  <c:v>0.59103589196872697</c:v>
                </c:pt>
                <c:pt idx="168">
                  <c:v>0.59104474967847798</c:v>
                </c:pt>
                <c:pt idx="169">
                  <c:v>0.59104477604071004</c:v>
                </c:pt>
                <c:pt idx="170">
                  <c:v>0.59104477611916895</c:v>
                </c:pt>
                <c:pt idx="171">
                  <c:v>0.59104477611940198</c:v>
                </c:pt>
                <c:pt idx="172">
                  <c:v>0.59104477611940298</c:v>
                </c:pt>
                <c:pt idx="173">
                  <c:v>0.594020966595594</c:v>
                </c:pt>
                <c:pt idx="174">
                  <c:v>0.59402982430534401</c:v>
                </c:pt>
                <c:pt idx="175">
                  <c:v>0.59700604114376599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numCache>
            </c:numRef>
          </c:val>
          <c:smooth val="0"/>
          <c:extLst>
            <c:ext xmlns:c16="http://schemas.microsoft.com/office/drawing/2014/chart" uri="{C3380CC4-5D6E-409C-BE32-E72D297353CC}">
              <c16:uniqueId val="{00000000-B850-4075-9150-7CC69F459F9C}"/>
            </c:ext>
          </c:extLst>
        </c:ser>
        <c:ser>
          <c:idx val="1"/>
          <c:order val="1"/>
          <c:tx>
            <c:strRef>
              <c:f>'Testing Oishi 400 samples'!$G$19</c:f>
              <c:strCache>
                <c:ptCount val="1"/>
                <c:pt idx="0">
                  <c:v>FRR</c:v>
                </c:pt>
              </c:strCache>
            </c:strRef>
          </c:tx>
          <c:spPr>
            <a:ln w="28575" cap="rnd">
              <a:solidFill>
                <a:schemeClr val="accent2"/>
              </a:solidFill>
              <a:round/>
            </a:ln>
            <a:effectLst/>
          </c:spPr>
          <c:marker>
            <c:symbol val="none"/>
          </c:marker>
          <c:cat>
            <c:numRef>
              <c:f>'Testing Oishi 400 samples'!$E$20:$E$220</c:f>
              <c:numCache>
                <c:formatCode>General</c:formatCode>
                <c:ptCount val="2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numCache>
            </c:numRef>
          </c:cat>
          <c:val>
            <c:numRef>
              <c:f>'Testing Oishi 400 samples'!$G$20:$G$220</c:f>
              <c:numCache>
                <c:formatCode>General</c:formatCode>
                <c:ptCount val="201"/>
                <c:pt idx="0">
                  <c:v>0.17857142857142899</c:v>
                </c:pt>
                <c:pt idx="1">
                  <c:v>0.179102891156463</c:v>
                </c:pt>
                <c:pt idx="2">
                  <c:v>0.17612828241415601</c:v>
                </c:pt>
                <c:pt idx="3">
                  <c:v>0.17314323893575601</c:v>
                </c:pt>
                <c:pt idx="4">
                  <c:v>0.173134354877785</c:v>
                </c:pt>
                <c:pt idx="5">
                  <c:v>0.16718194748475501</c:v>
                </c:pt>
                <c:pt idx="6">
                  <c:v>0.164188041510371</c:v>
                </c:pt>
                <c:pt idx="7">
                  <c:v>0.164179131075924</c:v>
                </c:pt>
                <c:pt idx="8">
                  <c:v>0.16120291408058299</c:v>
                </c:pt>
                <c:pt idx="9">
                  <c:v>0.161194056291907</c:v>
                </c:pt>
                <c:pt idx="10">
                  <c:v>0.15821783945324999</c:v>
                </c:pt>
                <c:pt idx="11">
                  <c:v>0.155232791188849</c:v>
                </c:pt>
                <c:pt idx="12">
                  <c:v>0.155223907116633</c:v>
                </c:pt>
                <c:pt idx="13">
                  <c:v>0.15522388067594201</c:v>
                </c:pt>
                <c:pt idx="14">
                  <c:v>0.15224769012105899</c:v>
                </c:pt>
                <c:pt idx="15">
                  <c:v>0.14926264193488401</c:v>
                </c:pt>
                <c:pt idx="16">
                  <c:v>0.14627756738671099</c:v>
                </c:pt>
                <c:pt idx="17">
                  <c:v>0.140316302283889</c:v>
                </c:pt>
                <c:pt idx="18">
                  <c:v>0.140298560423464</c:v>
                </c:pt>
                <c:pt idx="19">
                  <c:v>0.137322317144117</c:v>
                </c:pt>
                <c:pt idx="20">
                  <c:v>0.137313459277215</c:v>
                </c:pt>
                <c:pt idx="21">
                  <c:v>0.13433724243832501</c:v>
                </c:pt>
                <c:pt idx="22">
                  <c:v>0.13432838465011401</c:v>
                </c:pt>
                <c:pt idx="23">
                  <c:v>0.12837597733526801</c:v>
                </c:pt>
                <c:pt idx="24">
                  <c:v>0.12538207136111701</c:v>
                </c:pt>
                <c:pt idx="25">
                  <c:v>0.119420779974289</c:v>
                </c:pt>
                <c:pt idx="26">
                  <c:v>0.119403038035638</c:v>
                </c:pt>
                <c:pt idx="27">
                  <c:v>0.113450604279868</c:v>
                </c:pt>
                <c:pt idx="28">
                  <c:v>0.113432888703214</c:v>
                </c:pt>
                <c:pt idx="29">
                  <c:v>0.110456645502093</c:v>
                </c:pt>
                <c:pt idx="30">
                  <c:v>0.110447787635423</c:v>
                </c:pt>
                <c:pt idx="31">
                  <c:v>0.110447761272724</c:v>
                </c:pt>
                <c:pt idx="32">
                  <c:v>0.104495380241883</c:v>
                </c:pt>
                <c:pt idx="33">
                  <c:v>0.10150147434595801</c:v>
                </c:pt>
                <c:pt idx="34">
                  <c:v>0.10149256391174399</c:v>
                </c:pt>
                <c:pt idx="35">
                  <c:v>9.8516346916403999E-2</c:v>
                </c:pt>
                <c:pt idx="36">
                  <c:v>9.8507489127727402E-2</c:v>
                </c:pt>
                <c:pt idx="37">
                  <c:v>9.5531272289070601E-2</c:v>
                </c:pt>
                <c:pt idx="38">
                  <c:v>9.5522414500860298E-2</c:v>
                </c:pt>
                <c:pt idx="39">
                  <c:v>9.5522388138395406E-2</c:v>
                </c:pt>
                <c:pt idx="40">
                  <c:v>9.5522388059935695E-2</c:v>
                </c:pt>
                <c:pt idx="41">
                  <c:v>9.5522388059702201E-2</c:v>
                </c:pt>
                <c:pt idx="42">
                  <c:v>9.2546197583511E-2</c:v>
                </c:pt>
                <c:pt idx="43">
                  <c:v>8.9561149397569997E-2</c:v>
                </c:pt>
                <c:pt idx="44">
                  <c:v>8.65760748493975E-2</c:v>
                </c:pt>
                <c:pt idx="45">
                  <c:v>8.3591000222766096E-2</c:v>
                </c:pt>
                <c:pt idx="46">
                  <c:v>7.7629735119710594E-2</c:v>
                </c:pt>
                <c:pt idx="47">
                  <c:v>7.7611993259284903E-2</c:v>
                </c:pt>
                <c:pt idx="48">
                  <c:v>7.1659559503747902E-2</c:v>
                </c:pt>
                <c:pt idx="49">
                  <c:v>7.1641843927094495E-2</c:v>
                </c:pt>
                <c:pt idx="50">
                  <c:v>7.1641791202164004E-2</c:v>
                </c:pt>
                <c:pt idx="51">
                  <c:v>7.1641791045244499E-2</c:v>
                </c:pt>
                <c:pt idx="52">
                  <c:v>7.1641791044777497E-2</c:v>
                </c:pt>
                <c:pt idx="53">
                  <c:v>7.1641791044776096E-2</c:v>
                </c:pt>
                <c:pt idx="54">
                  <c:v>7.1641791044776096E-2</c:v>
                </c:pt>
                <c:pt idx="55">
                  <c:v>6.8665600568585602E-2</c:v>
                </c:pt>
                <c:pt idx="56">
                  <c:v>6.8656742858835093E-2</c:v>
                </c:pt>
                <c:pt idx="57">
                  <c:v>6.8656716496603695E-2</c:v>
                </c:pt>
                <c:pt idx="58">
                  <c:v>6.5680525941954199E-2</c:v>
                </c:pt>
                <c:pt idx="59">
                  <c:v>6.2695477755779605E-2</c:v>
                </c:pt>
                <c:pt idx="60">
                  <c:v>6.2686593683797004E-2</c:v>
                </c:pt>
                <c:pt idx="61">
                  <c:v>5.9710376766916103E-2</c:v>
                </c:pt>
                <c:pt idx="62">
                  <c:v>5.9701518978472999E-2</c:v>
                </c:pt>
                <c:pt idx="63">
                  <c:v>5.97014926160074E-2</c:v>
                </c:pt>
                <c:pt idx="64">
                  <c:v>5.6725302061357202E-2</c:v>
                </c:pt>
                <c:pt idx="65">
                  <c:v>5.6716444351373102E-2</c:v>
                </c:pt>
                <c:pt idx="66">
                  <c:v>5.6716417989141003E-2</c:v>
                </c:pt>
                <c:pt idx="67">
                  <c:v>5.37402274344915E-2</c:v>
                </c:pt>
                <c:pt idx="68">
                  <c:v>5.37313697245074E-2</c:v>
                </c:pt>
                <c:pt idx="69">
                  <c:v>5.0755152886084898E-2</c:v>
                </c:pt>
                <c:pt idx="70">
                  <c:v>5.0746295097875198E-2</c:v>
                </c:pt>
                <c:pt idx="71">
                  <c:v>5.0746268735410299E-2</c:v>
                </c:pt>
                <c:pt idx="72">
                  <c:v>5.0746268656950602E-2</c:v>
                </c:pt>
                <c:pt idx="73">
                  <c:v>5.0746268656717101E-2</c:v>
                </c:pt>
                <c:pt idx="74">
                  <c:v>5.0746268656716401E-2</c:v>
                </c:pt>
                <c:pt idx="75">
                  <c:v>5.0746268656716401E-2</c:v>
                </c:pt>
                <c:pt idx="76">
                  <c:v>5.0746268656716401E-2</c:v>
                </c:pt>
                <c:pt idx="77">
                  <c:v>5.0746268656716401E-2</c:v>
                </c:pt>
                <c:pt idx="78">
                  <c:v>5.0746268656716401E-2</c:v>
                </c:pt>
                <c:pt idx="79">
                  <c:v>5.0746268656716401E-2</c:v>
                </c:pt>
                <c:pt idx="80">
                  <c:v>4.4793887704335497E-2</c:v>
                </c:pt>
                <c:pt idx="81">
                  <c:v>4.4776172284834298E-2</c:v>
                </c:pt>
                <c:pt idx="82">
                  <c:v>4.4776119560371502E-2</c:v>
                </c:pt>
                <c:pt idx="83">
                  <c:v>4.1799928927263003E-2</c:v>
                </c:pt>
                <c:pt idx="84">
                  <c:v>4.1791071217045402E-2</c:v>
                </c:pt>
                <c:pt idx="85">
                  <c:v>4.1791044854812602E-2</c:v>
                </c:pt>
                <c:pt idx="86" formatCode="0.00E+00">
                  <c:v>4.1791044776353599E-2</c:v>
                </c:pt>
                <c:pt idx="87" formatCode="0.00E+00">
                  <c:v>4.1791044776120098E-2</c:v>
                </c:pt>
                <c:pt idx="88" formatCode="0.00E+00">
                  <c:v>4.1791044776119397E-2</c:v>
                </c:pt>
                <c:pt idx="89" formatCode="0.00E+00">
                  <c:v>4.1791044776119397E-2</c:v>
                </c:pt>
                <c:pt idx="90" formatCode="0.00E+00">
                  <c:v>4.1791044776119397E-2</c:v>
                </c:pt>
                <c:pt idx="91" formatCode="0.00E+00">
                  <c:v>3.8814854299928897E-2</c:v>
                </c:pt>
                <c:pt idx="92" formatCode="0.00E+00">
                  <c:v>3.8805996590178402E-2</c:v>
                </c:pt>
                <c:pt idx="93" formatCode="0.00E+00">
                  <c:v>3.5829779751756503E-2</c:v>
                </c:pt>
                <c:pt idx="94" formatCode="0.00E+00">
                  <c:v>3.5820921963546901E-2</c:v>
                </c:pt>
                <c:pt idx="95" formatCode="0.00E+00">
                  <c:v>3.5820895601082002E-2</c:v>
                </c:pt>
                <c:pt idx="96" formatCode="0.00E+00">
                  <c:v>3.5820895522622298E-2</c:v>
                </c:pt>
                <c:pt idx="97" formatCode="0.00E+00">
                  <c:v>3.5820895522388797E-2</c:v>
                </c:pt>
                <c:pt idx="98" formatCode="0.00E+00">
                  <c:v>3.5820895522388103E-2</c:v>
                </c:pt>
                <c:pt idx="99" formatCode="0.00E+00">
                  <c:v>3.5820895522388103E-2</c:v>
                </c:pt>
                <c:pt idx="100" formatCode="0.00E+00">
                  <c:v>3.5820895522388103E-2</c:v>
                </c:pt>
                <c:pt idx="101" formatCode="0.00E+00">
                  <c:v>3.5820895522388103E-2</c:v>
                </c:pt>
                <c:pt idx="102" formatCode="0.00E+00">
                  <c:v>3.5820895522388103E-2</c:v>
                </c:pt>
                <c:pt idx="103" formatCode="0.00E+00">
                  <c:v>3.5820895522388103E-2</c:v>
                </c:pt>
                <c:pt idx="104" formatCode="0.00E+00">
                  <c:v>3.5820895522388103E-2</c:v>
                </c:pt>
                <c:pt idx="105" formatCode="0.00E+00">
                  <c:v>3.5820895522388103E-2</c:v>
                </c:pt>
                <c:pt idx="106" formatCode="0.00E+00">
                  <c:v>3.5820895522388103E-2</c:v>
                </c:pt>
                <c:pt idx="107" formatCode="0.00E+00">
                  <c:v>3.5820895522388103E-2</c:v>
                </c:pt>
                <c:pt idx="108" formatCode="0.00E+00">
                  <c:v>3.5820895522388103E-2</c:v>
                </c:pt>
                <c:pt idx="109" formatCode="0.00E+00">
                  <c:v>3.5820895522388103E-2</c:v>
                </c:pt>
                <c:pt idx="110" formatCode="0.00E+00">
                  <c:v>3.5820895522388103E-2</c:v>
                </c:pt>
                <c:pt idx="111" formatCode="0.00E+00">
                  <c:v>3.5820895522388103E-2</c:v>
                </c:pt>
                <c:pt idx="112" formatCode="0.00E+00">
                  <c:v>3.5820895522388103E-2</c:v>
                </c:pt>
                <c:pt idx="113" formatCode="0.00E+00">
                  <c:v>3.5820895522388103E-2</c:v>
                </c:pt>
                <c:pt idx="114" formatCode="0.00E+00">
                  <c:v>3.5820895522388103E-2</c:v>
                </c:pt>
                <c:pt idx="115" formatCode="0.00E+00">
                  <c:v>3.5820895522388103E-2</c:v>
                </c:pt>
                <c:pt idx="116" formatCode="0.00E+00">
                  <c:v>3.5820895522388103E-2</c:v>
                </c:pt>
                <c:pt idx="117" formatCode="0.00E+00">
                  <c:v>3.5820895522388103E-2</c:v>
                </c:pt>
                <c:pt idx="118" formatCode="0.00E+00">
                  <c:v>3.5820895522388103E-2</c:v>
                </c:pt>
                <c:pt idx="119" formatCode="0.00E+00">
                  <c:v>3.5820895522388103E-2</c:v>
                </c:pt>
                <c:pt idx="120" formatCode="0.00E+00">
                  <c:v>3.5820895522388103E-2</c:v>
                </c:pt>
                <c:pt idx="121" formatCode="0.00E+00">
                  <c:v>3.5820895522388103E-2</c:v>
                </c:pt>
                <c:pt idx="122" formatCode="0.00E+00">
                  <c:v>3.5820895522388103E-2</c:v>
                </c:pt>
                <c:pt idx="123" formatCode="0.00E+00">
                  <c:v>3.5820895522388103E-2</c:v>
                </c:pt>
                <c:pt idx="124" formatCode="0.00E+00">
                  <c:v>3.5820895522388103E-2</c:v>
                </c:pt>
                <c:pt idx="125" formatCode="0.00E+00">
                  <c:v>3.5820895522388103E-2</c:v>
                </c:pt>
                <c:pt idx="126" formatCode="0.00E+00">
                  <c:v>3.5820895522388103E-2</c:v>
                </c:pt>
                <c:pt idx="127" formatCode="0.00E+00">
                  <c:v>3.5820895522388103E-2</c:v>
                </c:pt>
                <c:pt idx="128" formatCode="0.00E+00">
                  <c:v>3.5820895522388103E-2</c:v>
                </c:pt>
                <c:pt idx="129" formatCode="0.00E+00">
                  <c:v>3.5820895522388103E-2</c:v>
                </c:pt>
                <c:pt idx="130" formatCode="0.00E+00">
                  <c:v>3.5820895522388103E-2</c:v>
                </c:pt>
                <c:pt idx="131" formatCode="0.00E+00">
                  <c:v>3.5820895522388103E-2</c:v>
                </c:pt>
                <c:pt idx="132" formatCode="0.00E+00">
                  <c:v>3.5820895522388103E-2</c:v>
                </c:pt>
                <c:pt idx="133" formatCode="0.00E+00">
                  <c:v>3.5820895522388103E-2</c:v>
                </c:pt>
                <c:pt idx="134" formatCode="0.00E+00">
                  <c:v>3.5820895522388103E-2</c:v>
                </c:pt>
                <c:pt idx="135" formatCode="0.00E+00">
                  <c:v>3.5820895522388103E-2</c:v>
                </c:pt>
                <c:pt idx="136" formatCode="0.00E+00">
                  <c:v>3.5820895522388103E-2</c:v>
                </c:pt>
                <c:pt idx="137" formatCode="0.00E+00">
                  <c:v>3.5820895522388103E-2</c:v>
                </c:pt>
                <c:pt idx="138" formatCode="0.00E+00">
                  <c:v>3.5820895522388103E-2</c:v>
                </c:pt>
                <c:pt idx="139" formatCode="0.00E+00">
                  <c:v>3.2844705046197603E-2</c:v>
                </c:pt>
                <c:pt idx="140" formatCode="0.00E+00">
                  <c:v>2.98596568602565E-2</c:v>
                </c:pt>
                <c:pt idx="141" formatCode="0.00E+00">
                  <c:v>2.9850772788274599E-2</c:v>
                </c:pt>
                <c:pt idx="142" formatCode="0.00E+00">
                  <c:v>2.9850746347584198E-2</c:v>
                </c:pt>
                <c:pt idx="143" formatCode="0.00E+00">
                  <c:v>2.3898365316510701E-2</c:v>
                </c:pt>
                <c:pt idx="144" formatCode="0.00E+00">
                  <c:v>2.38806498967753E-2</c:v>
                </c:pt>
                <c:pt idx="145" formatCode="0.00E+00">
                  <c:v>2.09044066961214E-2</c:v>
                </c:pt>
                <c:pt idx="146" formatCode="0.00E+00">
                  <c:v>1.7919358353262301E-2</c:v>
                </c:pt>
                <c:pt idx="147" formatCode="0.00E+00">
                  <c:v>1.7910474280813299E-2</c:v>
                </c:pt>
                <c:pt idx="148" formatCode="0.00E+00">
                  <c:v>1.79104478401215E-2</c:v>
                </c:pt>
                <c:pt idx="149" formatCode="0.00E+00">
                  <c:v>1.7910447761428899E-2</c:v>
                </c:pt>
                <c:pt idx="150" formatCode="0.00E+00">
                  <c:v>1.7910447761194701E-2</c:v>
                </c:pt>
                <c:pt idx="151" formatCode="0.00E+00">
                  <c:v>1.7910447761194E-2</c:v>
                </c:pt>
                <c:pt idx="152" formatCode="0.00E+00">
                  <c:v>1.7910447761194E-2</c:v>
                </c:pt>
                <c:pt idx="153" formatCode="0.00E+00">
                  <c:v>1.49342572850036E-2</c:v>
                </c:pt>
                <c:pt idx="154" formatCode="0.00E+00">
                  <c:v>1.4925399575253E-2</c:v>
                </c:pt>
                <c:pt idx="155" formatCode="0.00E+00">
                  <c:v>1.4925373213021601E-2</c:v>
                </c:pt>
                <c:pt idx="156" formatCode="0.00E+00">
                  <c:v>1.1949182658372101E-2</c:v>
                </c:pt>
                <c:pt idx="157" formatCode="0.00E+00">
                  <c:v>1.1940324948388001E-2</c:v>
                </c:pt>
                <c:pt idx="158" formatCode="0.00E+00">
                  <c:v>1.19402985861559E-2</c:v>
                </c:pt>
                <c:pt idx="159" formatCode="0.00E+00">
                  <c:v>1.19402985076969E-2</c:v>
                </c:pt>
                <c:pt idx="160" formatCode="0.00E+00">
                  <c:v>1.19402985074634E-2</c:v>
                </c:pt>
                <c:pt idx="161" formatCode="0.00E+00">
                  <c:v>1.1940298507462701E-2</c:v>
                </c:pt>
                <c:pt idx="162" formatCode="0.00E+00">
                  <c:v>8.9641080312722107E-3</c:v>
                </c:pt>
                <c:pt idx="163" formatCode="0.00E+00">
                  <c:v>8.9552503215216406E-3</c:v>
                </c:pt>
                <c:pt idx="164" formatCode="0.00E+00">
                  <c:v>8.9552239592902393E-3</c:v>
                </c:pt>
                <c:pt idx="165" formatCode="0.00E+00">
                  <c:v>8.9552238808312205E-3</c:v>
                </c:pt>
                <c:pt idx="166" formatCode="0.00E+00">
                  <c:v>5.9790334044072403E-3</c:v>
                </c:pt>
                <c:pt idx="167" formatCode="0.00E+00">
                  <c:v>2.9939852184654998E-3</c:v>
                </c:pt>
                <c:pt idx="168" formatCode="0.00E+00">
                  <c:v>2.9851011464835302E-3</c:v>
                </c:pt>
                <c:pt idx="169" formatCode="0.00E+00">
                  <c:v>2.98507470579311E-3</c:v>
                </c:pt>
                <c:pt idx="170" formatCode="0.00E+00">
                  <c:v>2.9850746271005801E-3</c:v>
                </c:pt>
                <c:pt idx="171" formatCode="0.00E+00">
                  <c:v>8.8841506758945705E-6</c:v>
                </c:pt>
                <c:pt idx="172" formatCode="0.00E+00">
                  <c:v>2.6440924630638599E-8</c:v>
                </c:pt>
                <c:pt idx="173" formatCode="0.00E+00">
                  <c:v>7.8693228067376799E-11</c:v>
                </c:pt>
                <c:pt idx="174" formatCode="0.00E+00">
                  <c:v>2.3420603591481201E-13</c:v>
                </c:pt>
                <c:pt idx="175" formatCode="0.00E+00">
                  <c:v>6.97041773555988E-16</c:v>
                </c:pt>
                <c:pt idx="176" formatCode="0.00E+00">
                  <c:v>2.0745290879642499E-18</c:v>
                </c:pt>
                <c:pt idx="177" formatCode="0.00E+00">
                  <c:v>6.17419371417931E-21</c:v>
                </c:pt>
                <c:pt idx="178" formatCode="0.00E+00">
                  <c:v>1.8375576530295601E-23</c:v>
                </c:pt>
                <c:pt idx="179" formatCode="0.00E+00">
                  <c:v>5.46892158639749E-26</c:v>
                </c:pt>
                <c:pt idx="180" formatCode="0.00E+00">
                  <c:v>1.6276552340468701E-28</c:v>
                </c:pt>
                <c:pt idx="181" formatCode="0.00E+00">
                  <c:v>4.84421200609188E-31</c:v>
                </c:pt>
                <c:pt idx="182" formatCode="0.00E+00">
                  <c:v>1.44172976371782E-33</c:v>
                </c:pt>
                <c:pt idx="183" formatCode="0.00E+00">
                  <c:v>4.2908623920173303E-36</c:v>
                </c:pt>
                <c:pt idx="184" formatCode="0.00E+00">
                  <c:v>1.2770423785765899E-38</c:v>
                </c:pt>
                <c:pt idx="185" formatCode="0.00E+00">
                  <c:v>3.8007213648112701E-41</c:v>
                </c:pt>
                <c:pt idx="186" formatCode="0.00E+00">
                  <c:v>1.1311670728605E-43</c:v>
                </c:pt>
                <c:pt idx="187" formatCode="0.00E+00">
                  <c:v>3.3665686692276701E-46</c:v>
                </c:pt>
                <c:pt idx="188" formatCode="0.00E+00">
                  <c:v>1.0019549610796601E-48</c:v>
                </c:pt>
                <c:pt idx="189" formatCode="0.00E+00">
                  <c:v>2.9820088127370902E-51</c:v>
                </c:pt>
                <c:pt idx="190" formatCode="0.00E+00">
                  <c:v>8.8750262283842E-54</c:v>
                </c:pt>
                <c:pt idx="191" formatCode="0.00E+00">
                  <c:v>2.6413768536857699E-56</c:v>
                </c:pt>
                <c:pt idx="192" formatCode="0.00E+00">
                  <c:v>7.8612406359695698E-59</c:v>
                </c:pt>
                <c:pt idx="193" formatCode="0.00E+00">
                  <c:v>2.3396549511814199E-61</c:v>
                </c:pt>
                <c:pt idx="194" formatCode="0.00E+00">
                  <c:v>6.9632587832780302E-64</c:v>
                </c:pt>
                <c:pt idx="195" formatCode="0.00E+00">
                  <c:v>2.07239844740418E-66</c:v>
                </c:pt>
                <c:pt idx="196" formatCode="0.00E+00">
                  <c:v>6.1678525220362402E-69</c:v>
                </c:pt>
                <c:pt idx="197" formatCode="0.00E+00">
                  <c:v>1.8356703934631701E-71</c:v>
                </c:pt>
                <c:pt idx="198" formatCode="0.00E+00">
                  <c:v>5.4633047424499003E-74</c:v>
                </c:pt>
                <c:pt idx="199" formatCode="0.00E+00">
                  <c:v>1.6259835543005601E-76</c:v>
                </c:pt>
                <c:pt idx="200" formatCode="0.00E+00">
                  <c:v>4.8392367687516801E-79</c:v>
                </c:pt>
              </c:numCache>
            </c:numRef>
          </c:val>
          <c:smooth val="0"/>
          <c:extLst>
            <c:ext xmlns:c16="http://schemas.microsoft.com/office/drawing/2014/chart" uri="{C3380CC4-5D6E-409C-BE32-E72D297353CC}">
              <c16:uniqueId val="{00000001-B850-4075-9150-7CC69F459F9C}"/>
            </c:ext>
          </c:extLst>
        </c:ser>
        <c:ser>
          <c:idx val="2"/>
          <c:order val="2"/>
          <c:tx>
            <c:strRef>
              <c:f>'Testing Oishi 400 samples'!$H$19</c:f>
              <c:strCache>
                <c:ptCount val="1"/>
                <c:pt idx="0">
                  <c:v>SUM</c:v>
                </c:pt>
              </c:strCache>
            </c:strRef>
          </c:tx>
          <c:spPr>
            <a:ln w="28575" cap="rnd">
              <a:solidFill>
                <a:schemeClr val="accent3"/>
              </a:solidFill>
              <a:round/>
            </a:ln>
            <a:effectLst/>
          </c:spPr>
          <c:marker>
            <c:symbol val="none"/>
          </c:marker>
          <c:cat>
            <c:numRef>
              <c:f>'Testing Oishi 400 samples'!$E$20:$E$220</c:f>
              <c:numCache>
                <c:formatCode>General</c:formatCode>
                <c:ptCount val="20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40</c:v>
                </c:pt>
                <c:pt idx="81">
                  <c:v>40.5</c:v>
                </c:pt>
                <c:pt idx="82">
                  <c:v>41</c:v>
                </c:pt>
                <c:pt idx="83">
                  <c:v>41.5</c:v>
                </c:pt>
                <c:pt idx="84">
                  <c:v>42</c:v>
                </c:pt>
                <c:pt idx="85">
                  <c:v>42.5</c:v>
                </c:pt>
                <c:pt idx="86">
                  <c:v>43</c:v>
                </c:pt>
                <c:pt idx="87">
                  <c:v>43.5</c:v>
                </c:pt>
                <c:pt idx="88">
                  <c:v>44</c:v>
                </c:pt>
                <c:pt idx="89">
                  <c:v>44.5</c:v>
                </c:pt>
                <c:pt idx="90">
                  <c:v>45</c:v>
                </c:pt>
                <c:pt idx="91">
                  <c:v>45.5</c:v>
                </c:pt>
                <c:pt idx="92">
                  <c:v>46</c:v>
                </c:pt>
                <c:pt idx="93">
                  <c:v>46.5</c:v>
                </c:pt>
                <c:pt idx="94">
                  <c:v>47</c:v>
                </c:pt>
                <c:pt idx="95">
                  <c:v>47.5</c:v>
                </c:pt>
                <c:pt idx="96">
                  <c:v>48</c:v>
                </c:pt>
                <c:pt idx="97">
                  <c:v>48.5</c:v>
                </c:pt>
                <c:pt idx="98">
                  <c:v>49</c:v>
                </c:pt>
                <c:pt idx="99">
                  <c:v>49.5</c:v>
                </c:pt>
                <c:pt idx="100">
                  <c:v>50</c:v>
                </c:pt>
                <c:pt idx="101">
                  <c:v>50.5</c:v>
                </c:pt>
                <c:pt idx="102">
                  <c:v>51</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60</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70</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80</c:v>
                </c:pt>
                <c:pt idx="161">
                  <c:v>80.5</c:v>
                </c:pt>
                <c:pt idx="162">
                  <c:v>81</c:v>
                </c:pt>
                <c:pt idx="163">
                  <c:v>81.5</c:v>
                </c:pt>
                <c:pt idx="164">
                  <c:v>82</c:v>
                </c:pt>
                <c:pt idx="165">
                  <c:v>82.5</c:v>
                </c:pt>
                <c:pt idx="166">
                  <c:v>83</c:v>
                </c:pt>
                <c:pt idx="167">
                  <c:v>83.5</c:v>
                </c:pt>
                <c:pt idx="168">
                  <c:v>84</c:v>
                </c:pt>
                <c:pt idx="169">
                  <c:v>84.5</c:v>
                </c:pt>
                <c:pt idx="170">
                  <c:v>85</c:v>
                </c:pt>
                <c:pt idx="171">
                  <c:v>85.5</c:v>
                </c:pt>
                <c:pt idx="172">
                  <c:v>86</c:v>
                </c:pt>
                <c:pt idx="173">
                  <c:v>86.5</c:v>
                </c:pt>
                <c:pt idx="174">
                  <c:v>87</c:v>
                </c:pt>
                <c:pt idx="175">
                  <c:v>87.5</c:v>
                </c:pt>
                <c:pt idx="176">
                  <c:v>88</c:v>
                </c:pt>
                <c:pt idx="177">
                  <c:v>88.5</c:v>
                </c:pt>
                <c:pt idx="178">
                  <c:v>89</c:v>
                </c:pt>
                <c:pt idx="179">
                  <c:v>89.5</c:v>
                </c:pt>
                <c:pt idx="180">
                  <c:v>90</c:v>
                </c:pt>
                <c:pt idx="181">
                  <c:v>90.5</c:v>
                </c:pt>
                <c:pt idx="182">
                  <c:v>91</c:v>
                </c:pt>
                <c:pt idx="183">
                  <c:v>91.5</c:v>
                </c:pt>
                <c:pt idx="184">
                  <c:v>92</c:v>
                </c:pt>
                <c:pt idx="185">
                  <c:v>92.5</c:v>
                </c:pt>
                <c:pt idx="186">
                  <c:v>93</c:v>
                </c:pt>
                <c:pt idx="187">
                  <c:v>93.5</c:v>
                </c:pt>
                <c:pt idx="188">
                  <c:v>94</c:v>
                </c:pt>
                <c:pt idx="189">
                  <c:v>94.5</c:v>
                </c:pt>
                <c:pt idx="190">
                  <c:v>95</c:v>
                </c:pt>
                <c:pt idx="191">
                  <c:v>95.5</c:v>
                </c:pt>
                <c:pt idx="192">
                  <c:v>96</c:v>
                </c:pt>
                <c:pt idx="193">
                  <c:v>96.5</c:v>
                </c:pt>
                <c:pt idx="194">
                  <c:v>97</c:v>
                </c:pt>
                <c:pt idx="195">
                  <c:v>97.5</c:v>
                </c:pt>
                <c:pt idx="196">
                  <c:v>98</c:v>
                </c:pt>
                <c:pt idx="197">
                  <c:v>98.5</c:v>
                </c:pt>
                <c:pt idx="198">
                  <c:v>99</c:v>
                </c:pt>
                <c:pt idx="199">
                  <c:v>99.5</c:v>
                </c:pt>
                <c:pt idx="200">
                  <c:v>100</c:v>
                </c:pt>
              </c:numCache>
            </c:numRef>
          </c:cat>
          <c:val>
            <c:numRef>
              <c:f>'Testing Oishi 400 samples'!$H$20:$H$220</c:f>
              <c:numCache>
                <c:formatCode>General</c:formatCode>
                <c:ptCount val="201"/>
                <c:pt idx="0">
                  <c:v>0.214285714285714</c:v>
                </c:pt>
                <c:pt idx="1">
                  <c:v>0.313137755102041</c:v>
                </c:pt>
                <c:pt idx="2">
                  <c:v>0.31045576712827999</c:v>
                </c:pt>
                <c:pt idx="3">
                  <c:v>0.31044778502121501</c:v>
                </c:pt>
                <c:pt idx="4">
                  <c:v>0.31342395174113502</c:v>
                </c:pt>
                <c:pt idx="5">
                  <c:v>0.32236138080875298</c:v>
                </c:pt>
                <c:pt idx="6">
                  <c:v>0.33131655172859797</c:v>
                </c:pt>
                <c:pt idx="7">
                  <c:v>0.33134320402300199</c:v>
                </c:pt>
                <c:pt idx="8">
                  <c:v>0.33134328334530699</c:v>
                </c:pt>
                <c:pt idx="9">
                  <c:v>0.34027185500995599</c:v>
                </c:pt>
                <c:pt idx="10">
                  <c:v>0.34029842813991101</c:v>
                </c:pt>
                <c:pt idx="11">
                  <c:v>0.343274697702797</c:v>
                </c:pt>
                <c:pt idx="12">
                  <c:v>0.35221212707649602</c:v>
                </c:pt>
                <c:pt idx="13">
                  <c:v>0.35819110752106098</c:v>
                </c:pt>
                <c:pt idx="14">
                  <c:v>0.36713747353428899</c:v>
                </c:pt>
                <c:pt idx="15">
                  <c:v>0.37014029009980398</c:v>
                </c:pt>
                <c:pt idx="16">
                  <c:v>0.37312541753005901</c:v>
                </c:pt>
                <c:pt idx="17">
                  <c:v>0.376110492314078</c:v>
                </c:pt>
                <c:pt idx="18">
                  <c:v>0.379095566941411</c:v>
                </c:pt>
                <c:pt idx="19">
                  <c:v>0.38208064156827798</c:v>
                </c:pt>
                <c:pt idx="20">
                  <c:v>0.38208952571895299</c:v>
                </c:pt>
                <c:pt idx="21">
                  <c:v>0.38804193311225899</c:v>
                </c:pt>
                <c:pt idx="22">
                  <c:v>0.388059648610453</c:v>
                </c:pt>
                <c:pt idx="23">
                  <c:v>0.38805970133515</c:v>
                </c:pt>
                <c:pt idx="24">
                  <c:v>0.38805970149206898</c:v>
                </c:pt>
                <c:pt idx="25">
                  <c:v>0.382107320540155</c:v>
                </c:pt>
                <c:pt idx="26">
                  <c:v>0.38804198607303603</c:v>
                </c:pt>
                <c:pt idx="27">
                  <c:v>0.38805964876807397</c:v>
                </c:pt>
                <c:pt idx="28">
                  <c:v>0.39103589181180998</c:v>
                </c:pt>
                <c:pt idx="29">
                  <c:v>0.38806855920182098</c:v>
                </c:pt>
                <c:pt idx="30">
                  <c:v>0.388059727854767</c:v>
                </c:pt>
                <c:pt idx="31">
                  <c:v>0.38805970157099601</c:v>
                </c:pt>
                <c:pt idx="32">
                  <c:v>0.38805970149277103</c:v>
                </c:pt>
                <c:pt idx="33">
                  <c:v>0.38508351101634802</c:v>
                </c:pt>
                <c:pt idx="34">
                  <c:v>0.38805084378278698</c:v>
                </c:pt>
                <c:pt idx="35">
                  <c:v>0.391035865606496</c:v>
                </c:pt>
                <c:pt idx="36">
                  <c:v>0.391044749600019</c:v>
                </c:pt>
                <c:pt idx="37">
                  <c:v>0.39104477604047599</c:v>
                </c:pt>
                <c:pt idx="38">
                  <c:v>0.40294953802393002</c:v>
                </c:pt>
                <c:pt idx="39">
                  <c:v>0.40893734981554702</c:v>
                </c:pt>
                <c:pt idx="40">
                  <c:v>0.41193136116016499</c:v>
                </c:pt>
                <c:pt idx="41">
                  <c:v>0.41491646238440499</c:v>
                </c:pt>
                <c:pt idx="42">
                  <c:v>0.41790153709042999</c:v>
                </c:pt>
                <c:pt idx="43">
                  <c:v>0.420886611717531</c:v>
                </c:pt>
                <c:pt idx="44">
                  <c:v>0.42089549586820701</c:v>
                </c:pt>
                <c:pt idx="45">
                  <c:v>0.417919331832941</c:v>
                </c:pt>
                <c:pt idx="46">
                  <c:v>0.411958093249503</c:v>
                </c:pt>
                <c:pt idx="47">
                  <c:v>0.41491654194419503</c:v>
                </c:pt>
                <c:pt idx="48">
                  <c:v>0.414925346851024</c:v>
                </c:pt>
                <c:pt idx="49">
                  <c:v>0.41790156353229502</c:v>
                </c:pt>
                <c:pt idx="50">
                  <c:v>0.42088661179622699</c:v>
                </c:pt>
                <c:pt idx="51">
                  <c:v>0.43280025777320302</c:v>
                </c:pt>
                <c:pt idx="52">
                  <c:v>0.435811905529087</c:v>
                </c:pt>
                <c:pt idx="53">
                  <c:v>0.438797059242646</c:v>
                </c:pt>
                <c:pt idx="54">
                  <c:v>0.44773451505727002</c:v>
                </c:pt>
                <c:pt idx="55">
                  <c:v>0.45073730510433702</c:v>
                </c:pt>
                <c:pt idx="56">
                  <c:v>0.45669862293185798</c:v>
                </c:pt>
                <c:pt idx="57">
                  <c:v>0.459692555425392</c:v>
                </c:pt>
                <c:pt idx="58">
                  <c:v>0.45672527546257602</c:v>
                </c:pt>
                <c:pt idx="59">
                  <c:v>0.45671644427220998</c:v>
                </c:pt>
                <c:pt idx="60">
                  <c:v>0.46266879894128599</c:v>
                </c:pt>
                <c:pt idx="61">
                  <c:v>0.46566270475875399</c:v>
                </c:pt>
                <c:pt idx="62">
                  <c:v>0.468647805668925</c:v>
                </c:pt>
                <c:pt idx="63">
                  <c:v>0.47163288037401502</c:v>
                </c:pt>
                <c:pt idx="64">
                  <c:v>0.48057033595349402</c:v>
                </c:pt>
                <c:pt idx="65">
                  <c:v>0.48654931647605199</c:v>
                </c:pt>
                <c:pt idx="66">
                  <c:v>0.48954330153713099</c:v>
                </c:pt>
                <c:pt idx="67">
                  <c:v>0.49252840268314602</c:v>
                </c:pt>
                <c:pt idx="68">
                  <c:v>0.49551347738893797</c:v>
                </c:pt>
                <c:pt idx="69">
                  <c:v>0.49849855201603899</c:v>
                </c:pt>
                <c:pt idx="70">
                  <c:v>0.50148362664290502</c:v>
                </c:pt>
                <c:pt idx="71">
                  <c:v>0.50446870126977095</c:v>
                </c:pt>
                <c:pt idx="72">
                  <c:v>0.50447758542044596</c:v>
                </c:pt>
                <c:pt idx="73">
                  <c:v>0.50745380233756099</c:v>
                </c:pt>
                <c:pt idx="74">
                  <c:v>0.51043885060219496</c:v>
                </c:pt>
                <c:pt idx="75">
                  <c:v>0.51342392515060198</c:v>
                </c:pt>
                <c:pt idx="76">
                  <c:v>0.51640899977723398</c:v>
                </c:pt>
                <c:pt idx="77">
                  <c:v>0.51939407440409902</c:v>
                </c:pt>
                <c:pt idx="78">
                  <c:v>0.52237914903096505</c:v>
                </c:pt>
                <c:pt idx="79">
                  <c:v>0.52536422365782998</c:v>
                </c:pt>
                <c:pt idx="80">
                  <c:v>0.52239691733231497</c:v>
                </c:pt>
                <c:pt idx="81">
                  <c:v>0.52238808606348897</c:v>
                </c:pt>
                <c:pt idx="82">
                  <c:v>0.52238805977995095</c:v>
                </c:pt>
                <c:pt idx="83">
                  <c:v>0.52238805970172597</c:v>
                </c:pt>
                <c:pt idx="84">
                  <c:v>0.52834044065387398</c:v>
                </c:pt>
                <c:pt idx="85">
                  <c:v>0.528358156073375</c:v>
                </c:pt>
                <c:pt idx="86">
                  <c:v>0.52835820879783801</c:v>
                </c:pt>
                <c:pt idx="87">
                  <c:v>0.52835820895475605</c:v>
                </c:pt>
                <c:pt idx="88">
                  <c:v>0.52835820895522301</c:v>
                </c:pt>
                <c:pt idx="89">
                  <c:v>0.53431058990760505</c:v>
                </c:pt>
                <c:pt idx="90">
                  <c:v>0.53432830532710596</c:v>
                </c:pt>
                <c:pt idx="91">
                  <c:v>0.537304548527759</c:v>
                </c:pt>
                <c:pt idx="92">
                  <c:v>0.54028959687061795</c:v>
                </c:pt>
                <c:pt idx="93">
                  <c:v>0.54029848094306698</c:v>
                </c:pt>
                <c:pt idx="94">
                  <c:v>0.54327469785994997</c:v>
                </c:pt>
                <c:pt idx="95">
                  <c:v>0.54328355564839304</c:v>
                </c:pt>
                <c:pt idx="96">
                  <c:v>0.54328358201085802</c:v>
                </c:pt>
                <c:pt idx="97">
                  <c:v>0.54328358208931804</c:v>
                </c:pt>
                <c:pt idx="98">
                  <c:v>0.54625977256574199</c:v>
                </c:pt>
                <c:pt idx="99">
                  <c:v>0.54924482075168402</c:v>
                </c:pt>
                <c:pt idx="100">
                  <c:v>0.54925370482366598</c:v>
                </c:pt>
                <c:pt idx="101">
                  <c:v>0.54925373126435595</c:v>
                </c:pt>
                <c:pt idx="102">
                  <c:v>0.549253731343049</c:v>
                </c:pt>
                <c:pt idx="103">
                  <c:v>0.55222992181947295</c:v>
                </c:pt>
                <c:pt idx="104">
                  <c:v>0.55223877952922495</c:v>
                </c:pt>
                <c:pt idx="105">
                  <c:v>0.55521499636764704</c:v>
                </c:pt>
                <c:pt idx="106">
                  <c:v>0.55522385415585596</c:v>
                </c:pt>
                <c:pt idx="107">
                  <c:v>0.55522388051832094</c:v>
                </c:pt>
                <c:pt idx="108">
                  <c:v>0.55820007107297098</c:v>
                </c:pt>
                <c:pt idx="109">
                  <c:v>0.55820892878295503</c:v>
                </c:pt>
                <c:pt idx="110">
                  <c:v>0.55820895514518698</c:v>
                </c:pt>
                <c:pt idx="111">
                  <c:v>0.558208955223646</c:v>
                </c:pt>
                <c:pt idx="112">
                  <c:v>0.55820895522388003</c:v>
                </c:pt>
                <c:pt idx="113">
                  <c:v>0.56118514570007105</c:v>
                </c:pt>
                <c:pt idx="114">
                  <c:v>0.56417019388601197</c:v>
                </c:pt>
                <c:pt idx="115">
                  <c:v>0.56715526843418496</c:v>
                </c:pt>
                <c:pt idx="116">
                  <c:v>0.56716415258462605</c:v>
                </c:pt>
                <c:pt idx="117">
                  <c:v>0.57014036950173996</c:v>
                </c:pt>
                <c:pt idx="118">
                  <c:v>0.57014922729018402</c:v>
                </c:pt>
                <c:pt idx="119">
                  <c:v>0.57014925365264901</c:v>
                </c:pt>
                <c:pt idx="120">
                  <c:v>0.57610163468348996</c:v>
                </c:pt>
                <c:pt idx="121">
                  <c:v>0.57611935010322501</c:v>
                </c:pt>
                <c:pt idx="122">
                  <c:v>0.57611940282768803</c:v>
                </c:pt>
                <c:pt idx="123">
                  <c:v>0.57611940298460595</c:v>
                </c:pt>
                <c:pt idx="124">
                  <c:v>0.57909559346126405</c:v>
                </c:pt>
                <c:pt idx="125">
                  <c:v>0.57910445117101605</c:v>
                </c:pt>
                <c:pt idx="126">
                  <c:v>0.57910447753324701</c:v>
                </c:pt>
                <c:pt idx="127">
                  <c:v>0.58208066808789705</c:v>
                </c:pt>
                <c:pt idx="128">
                  <c:v>0.58208952579788098</c:v>
                </c:pt>
                <c:pt idx="129">
                  <c:v>0.58208955216011304</c:v>
                </c:pt>
                <c:pt idx="130">
                  <c:v>0.58208955223857195</c:v>
                </c:pt>
                <c:pt idx="131">
                  <c:v>0.58506574271499601</c:v>
                </c:pt>
                <c:pt idx="132">
                  <c:v>0.58507460042474702</c:v>
                </c:pt>
                <c:pt idx="133">
                  <c:v>0.58805081726316899</c:v>
                </c:pt>
                <c:pt idx="134">
                  <c:v>0.59103586552756904</c:v>
                </c:pt>
                <c:pt idx="135">
                  <c:v>0.59104474959978504</c:v>
                </c:pt>
                <c:pt idx="136">
                  <c:v>0.59104477604047601</c:v>
                </c:pt>
                <c:pt idx="137">
                  <c:v>0.59699715707154899</c:v>
                </c:pt>
                <c:pt idx="138">
                  <c:v>0.59999106296747495</c:v>
                </c:pt>
                <c:pt idx="139">
                  <c:v>0.59999997340168898</c:v>
                </c:pt>
                <c:pt idx="140">
                  <c:v>0.59702380944464795</c:v>
                </c:pt>
                <c:pt idx="141">
                  <c:v>0.59999114229001405</c:v>
                </c:pt>
                <c:pt idx="142">
                  <c:v>0.59999997363776802</c:v>
                </c:pt>
                <c:pt idx="143">
                  <c:v>0.59404761896916003</c:v>
                </c:pt>
                <c:pt idx="144">
                  <c:v>0.59700609410407501</c:v>
                </c:pt>
                <c:pt idx="145">
                  <c:v>0.59403870861340502</c:v>
                </c:pt>
                <c:pt idx="146">
                  <c:v>0.59105368663277802</c:v>
                </c:pt>
                <c:pt idx="147">
                  <c:v>0.591044802638788</c:v>
                </c:pt>
                <c:pt idx="148">
                  <c:v>0.59104477619832996</c:v>
                </c:pt>
                <c:pt idx="149">
                  <c:v>0.59402096659582804</c:v>
                </c:pt>
                <c:pt idx="150">
                  <c:v>0.59700601478153503</c:v>
                </c:pt>
                <c:pt idx="151">
                  <c:v>0.597014898853516</c:v>
                </c:pt>
                <c:pt idx="152">
                  <c:v>0.59701492529420697</c:v>
                </c:pt>
                <c:pt idx="153">
                  <c:v>0.594038734896709</c:v>
                </c:pt>
                <c:pt idx="154">
                  <c:v>0.59700606766338304</c:v>
                </c:pt>
                <c:pt idx="155">
                  <c:v>0.59701489901090299</c:v>
                </c:pt>
                <c:pt idx="156">
                  <c:v>0.59403873481848501</c:v>
                </c:pt>
                <c:pt idx="157">
                  <c:v>0.59402987718695999</c:v>
                </c:pt>
                <c:pt idx="158">
                  <c:v>0.59402985082496096</c:v>
                </c:pt>
                <c:pt idx="159">
                  <c:v>0.59402985074650305</c:v>
                </c:pt>
                <c:pt idx="160">
                  <c:v>0.59402985074626902</c:v>
                </c:pt>
                <c:pt idx="161">
                  <c:v>0.59700604122245904</c:v>
                </c:pt>
                <c:pt idx="162">
                  <c:v>0.59403870845601903</c:v>
                </c:pt>
                <c:pt idx="163">
                  <c:v>0.59700606758469099</c:v>
                </c:pt>
                <c:pt idx="164">
                  <c:v>0.59701489901066895</c:v>
                </c:pt>
                <c:pt idx="165">
                  <c:v>0.59701492529467504</c:v>
                </c:pt>
                <c:pt idx="166">
                  <c:v>0.59403873489671</c:v>
                </c:pt>
                <c:pt idx="167">
                  <c:v>0.59402987718719302</c:v>
                </c:pt>
                <c:pt idx="168">
                  <c:v>0.59402985082496196</c:v>
                </c:pt>
                <c:pt idx="169">
                  <c:v>0.59402985074650305</c:v>
                </c:pt>
                <c:pt idx="170">
                  <c:v>0.59402985074627002</c:v>
                </c:pt>
                <c:pt idx="171">
                  <c:v>0.591053660270078</c:v>
                </c:pt>
                <c:pt idx="172">
                  <c:v>0.59104480256032799</c:v>
                </c:pt>
                <c:pt idx="173">
                  <c:v>0.59402096667428705</c:v>
                </c:pt>
                <c:pt idx="174">
                  <c:v>0.59402982430557805</c:v>
                </c:pt>
                <c:pt idx="175">
                  <c:v>0.59700604114376699</c:v>
                </c:pt>
                <c:pt idx="176">
                  <c:v>0.59999108940816603</c:v>
                </c:pt>
                <c:pt idx="177">
                  <c:v>0.59999997348038103</c:v>
                </c:pt>
                <c:pt idx="178">
                  <c:v>0.599999999921073</c:v>
                </c:pt>
                <c:pt idx="179">
                  <c:v>0.59999999999976505</c:v>
                </c:pt>
                <c:pt idx="180">
                  <c:v>0.59999999999999898</c:v>
                </c:pt>
                <c:pt idx="181">
                  <c:v>0.6</c:v>
                </c:pt>
                <c:pt idx="182">
                  <c:v>0.60297619047619</c:v>
                </c:pt>
                <c:pt idx="183">
                  <c:v>0.60298504818594101</c:v>
                </c:pt>
                <c:pt idx="184">
                  <c:v>0.60298507454817196</c:v>
                </c:pt>
                <c:pt idx="185">
                  <c:v>0.60298507462663098</c:v>
                </c:pt>
                <c:pt idx="186">
                  <c:v>0.60298507462686501</c:v>
                </c:pt>
                <c:pt idx="187">
                  <c:v>0.60298507462686601</c:v>
                </c:pt>
                <c:pt idx="188">
                  <c:v>0.60298507462686601</c:v>
                </c:pt>
                <c:pt idx="189">
                  <c:v>0.60298507462686601</c:v>
                </c:pt>
                <c:pt idx="190">
                  <c:v>0.60298507462686601</c:v>
                </c:pt>
                <c:pt idx="191">
                  <c:v>0.60298507462686601</c:v>
                </c:pt>
                <c:pt idx="192">
                  <c:v>0.60298507462686601</c:v>
                </c:pt>
                <c:pt idx="193">
                  <c:v>0.60298507462686601</c:v>
                </c:pt>
                <c:pt idx="194">
                  <c:v>0.60298507462686601</c:v>
                </c:pt>
                <c:pt idx="195">
                  <c:v>0.60298507462686601</c:v>
                </c:pt>
                <c:pt idx="196">
                  <c:v>0.60298507462686601</c:v>
                </c:pt>
                <c:pt idx="197">
                  <c:v>0.60298507462686601</c:v>
                </c:pt>
                <c:pt idx="198">
                  <c:v>0.60298507462686601</c:v>
                </c:pt>
                <c:pt idx="199">
                  <c:v>0.60298507462686601</c:v>
                </c:pt>
                <c:pt idx="200">
                  <c:v>0.60596126510305603</c:v>
                </c:pt>
              </c:numCache>
            </c:numRef>
          </c:val>
          <c:smooth val="0"/>
          <c:extLst>
            <c:ext xmlns:c16="http://schemas.microsoft.com/office/drawing/2014/chart" uri="{C3380CC4-5D6E-409C-BE32-E72D297353CC}">
              <c16:uniqueId val="{00000002-B850-4075-9150-7CC69F459F9C}"/>
            </c:ext>
          </c:extLst>
        </c:ser>
        <c:dLbls>
          <c:showLegendKey val="0"/>
          <c:showVal val="0"/>
          <c:showCatName val="0"/>
          <c:showSerName val="0"/>
          <c:showPercent val="0"/>
          <c:showBubbleSize val="0"/>
        </c:dLbls>
        <c:smooth val="0"/>
        <c:axId val="-528703376"/>
        <c:axId val="-528690320"/>
      </c:lineChart>
      <c:catAx>
        <c:axId val="-52870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690320"/>
        <c:crosses val="autoZero"/>
        <c:auto val="1"/>
        <c:lblAlgn val="ctr"/>
        <c:lblOffset val="100"/>
        <c:noMultiLvlLbl val="0"/>
      </c:catAx>
      <c:valAx>
        <c:axId val="-52869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703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A3F85D-CAE4-4C95-A7F7-B46A925BBF43}" type="doc">
      <dgm:prSet loTypeId="urn:microsoft.com/office/officeart/2005/8/layout/process3" loCatId="process" qsTypeId="urn:microsoft.com/office/officeart/2005/8/quickstyle/simple5" qsCatId="simple" csTypeId="urn:microsoft.com/office/officeart/2005/8/colors/accent1_2" csCatId="accent1" phldr="1"/>
      <dgm:spPr/>
      <dgm:t>
        <a:bodyPr/>
        <a:lstStyle/>
        <a:p>
          <a:endParaRPr lang="en-US"/>
        </a:p>
      </dgm:t>
    </dgm:pt>
    <dgm:pt modelId="{36928D6D-6CFA-4B09-89A1-404CB0592004}">
      <dgm:prSet phldrT="[Text]"/>
      <dgm:spPr/>
      <dgm:t>
        <a:bodyPr/>
        <a:lstStyle/>
        <a:p>
          <a:r>
            <a:rPr lang="en-US" dirty="0">
              <a:latin typeface="Times New Roman" panose="02020603050405020304" pitchFamily="18" charset="0"/>
              <a:ea typeface="Times New Roman" panose="02020603050405020304" pitchFamily="18" charset="0"/>
            </a:rPr>
            <a:t>Acquisition</a:t>
          </a:r>
          <a:endParaRPr lang="en-US" dirty="0"/>
        </a:p>
      </dgm:t>
    </dgm:pt>
    <dgm:pt modelId="{35E5052C-972F-4C5E-81B8-5F58CBD000AA}" type="parTrans" cxnId="{4C224CE6-C388-4471-8F14-09B4C32DE8A9}">
      <dgm:prSet/>
      <dgm:spPr/>
      <dgm:t>
        <a:bodyPr/>
        <a:lstStyle/>
        <a:p>
          <a:endParaRPr lang="en-US"/>
        </a:p>
      </dgm:t>
    </dgm:pt>
    <dgm:pt modelId="{F84A378D-6FD3-4FC5-BBF4-F36C6D90B4AF}" type="sibTrans" cxnId="{4C224CE6-C388-4471-8F14-09B4C32DE8A9}">
      <dgm:prSet/>
      <dgm:spPr/>
      <dgm:t>
        <a:bodyPr/>
        <a:lstStyle/>
        <a:p>
          <a:endParaRPr lang="en-US"/>
        </a:p>
      </dgm:t>
    </dgm:pt>
    <dgm:pt modelId="{F2661366-9DAC-47F7-B92D-E70F02157721}">
      <dgm:prSet phldrT="[Text]"/>
      <dgm:spPr/>
      <dgm:t>
        <a:bodyPr/>
        <a:lstStyle/>
        <a:p>
          <a:r>
            <a:rPr lang="en-US" dirty="0"/>
            <a:t>Capture the fingerprint image</a:t>
          </a:r>
        </a:p>
      </dgm:t>
    </dgm:pt>
    <dgm:pt modelId="{77EB45A2-5C7C-43D5-A622-FBA486CB36C4}" type="parTrans" cxnId="{960E083E-FA4C-4F5F-BA94-D86FD1BBEDEA}">
      <dgm:prSet/>
      <dgm:spPr/>
      <dgm:t>
        <a:bodyPr/>
        <a:lstStyle/>
        <a:p>
          <a:endParaRPr lang="en-US"/>
        </a:p>
      </dgm:t>
    </dgm:pt>
    <dgm:pt modelId="{6D1B96DD-4C44-408A-825D-A04BDD4F9F38}" type="sibTrans" cxnId="{960E083E-FA4C-4F5F-BA94-D86FD1BBEDEA}">
      <dgm:prSet/>
      <dgm:spPr/>
      <dgm:t>
        <a:bodyPr/>
        <a:lstStyle/>
        <a:p>
          <a:endParaRPr lang="en-US"/>
        </a:p>
      </dgm:t>
    </dgm:pt>
    <dgm:pt modelId="{49D8ABBD-4AB8-4FF3-9417-080976258980}">
      <dgm:prSet phldrT="[Text]"/>
      <dgm:spPr/>
      <dgm:t>
        <a:bodyPr/>
        <a:lstStyle/>
        <a:p>
          <a:r>
            <a:rPr lang="en-US" dirty="0"/>
            <a:t>Pre-processing</a:t>
          </a:r>
        </a:p>
      </dgm:t>
    </dgm:pt>
    <dgm:pt modelId="{0DB7D28D-E6EC-438A-B594-3C3BE1ED4967}" type="parTrans" cxnId="{F6973C30-71D7-47B9-A71A-5017948DBD2C}">
      <dgm:prSet/>
      <dgm:spPr/>
      <dgm:t>
        <a:bodyPr/>
        <a:lstStyle/>
        <a:p>
          <a:endParaRPr lang="en-US"/>
        </a:p>
      </dgm:t>
    </dgm:pt>
    <dgm:pt modelId="{A2A84F74-799D-4A54-BD47-422936FB58E2}" type="sibTrans" cxnId="{F6973C30-71D7-47B9-A71A-5017948DBD2C}">
      <dgm:prSet/>
      <dgm:spPr/>
      <dgm:t>
        <a:bodyPr/>
        <a:lstStyle/>
        <a:p>
          <a:endParaRPr lang="en-US"/>
        </a:p>
      </dgm:t>
    </dgm:pt>
    <dgm:pt modelId="{AC9C2939-460C-4740-9672-E2473A5E5B85}">
      <dgm:prSet phldrT="[Text]"/>
      <dgm:spPr/>
      <dgm:t>
        <a:bodyPr/>
        <a:lstStyle/>
        <a:p>
          <a:r>
            <a:rPr lang="en-US" dirty="0"/>
            <a:t>Enhancement</a:t>
          </a:r>
        </a:p>
      </dgm:t>
    </dgm:pt>
    <dgm:pt modelId="{AC4C5EA7-BEA9-4518-8D22-85C8C1E2B806}" type="parTrans" cxnId="{F27CEBD9-D9AD-4FF4-AE3B-74AEF00BD376}">
      <dgm:prSet/>
      <dgm:spPr/>
      <dgm:t>
        <a:bodyPr/>
        <a:lstStyle/>
        <a:p>
          <a:endParaRPr lang="en-US"/>
        </a:p>
      </dgm:t>
    </dgm:pt>
    <dgm:pt modelId="{A31BC884-0AD7-42B9-A7EB-769016904660}" type="sibTrans" cxnId="{F27CEBD9-D9AD-4FF4-AE3B-74AEF00BD376}">
      <dgm:prSet/>
      <dgm:spPr/>
      <dgm:t>
        <a:bodyPr/>
        <a:lstStyle/>
        <a:p>
          <a:endParaRPr lang="en-US"/>
        </a:p>
      </dgm:t>
    </dgm:pt>
    <dgm:pt modelId="{BADC3BA1-AAC8-42A8-8A5F-E73B483E73F9}">
      <dgm:prSet phldrT="[Text]"/>
      <dgm:spPr/>
      <dgm:t>
        <a:bodyPr/>
        <a:lstStyle/>
        <a:p>
          <a:r>
            <a:rPr lang="en-US" dirty="0">
              <a:latin typeface="Times New Roman" panose="02020603050405020304" pitchFamily="18" charset="0"/>
              <a:ea typeface="Times New Roman" panose="02020603050405020304" pitchFamily="18" charset="0"/>
            </a:rPr>
            <a:t>Feature Extraction</a:t>
          </a:r>
          <a:endParaRPr lang="en-US" dirty="0"/>
        </a:p>
      </dgm:t>
    </dgm:pt>
    <dgm:pt modelId="{40D64A97-B046-48E0-A3AC-991095E5E14C}" type="parTrans" cxnId="{25D2EF4D-444B-4FD8-B08B-C39ADD0AF202}">
      <dgm:prSet/>
      <dgm:spPr/>
      <dgm:t>
        <a:bodyPr/>
        <a:lstStyle/>
        <a:p>
          <a:endParaRPr lang="en-US"/>
        </a:p>
      </dgm:t>
    </dgm:pt>
    <dgm:pt modelId="{315BCCF8-6BC4-400D-8AC9-EC04168EB0B5}" type="sibTrans" cxnId="{25D2EF4D-444B-4FD8-B08B-C39ADD0AF202}">
      <dgm:prSet/>
      <dgm:spPr/>
      <dgm:t>
        <a:bodyPr/>
        <a:lstStyle/>
        <a:p>
          <a:endParaRPr lang="en-US"/>
        </a:p>
      </dgm:t>
    </dgm:pt>
    <dgm:pt modelId="{EDEA9FF3-5EAC-4681-82A4-34F7FC85398F}">
      <dgm:prSet phldrT="[Text]"/>
      <dgm:spPr/>
      <dgm:t>
        <a:bodyPr/>
        <a:lstStyle/>
        <a:p>
          <a:r>
            <a:rPr lang="en-US" dirty="0"/>
            <a:t>Extract the feature </a:t>
          </a:r>
        </a:p>
      </dgm:t>
    </dgm:pt>
    <dgm:pt modelId="{841D04A4-3F7E-4AD4-B356-A7ED03351F6B}" type="parTrans" cxnId="{2F30B8FD-48E6-4C05-9431-E447CAAB5456}">
      <dgm:prSet/>
      <dgm:spPr/>
      <dgm:t>
        <a:bodyPr/>
        <a:lstStyle/>
        <a:p>
          <a:endParaRPr lang="en-US"/>
        </a:p>
      </dgm:t>
    </dgm:pt>
    <dgm:pt modelId="{ACA8F365-BF48-4A25-B60F-209E3AAB8668}" type="sibTrans" cxnId="{2F30B8FD-48E6-4C05-9431-E447CAAB5456}">
      <dgm:prSet/>
      <dgm:spPr/>
      <dgm:t>
        <a:bodyPr/>
        <a:lstStyle/>
        <a:p>
          <a:endParaRPr lang="en-US"/>
        </a:p>
      </dgm:t>
    </dgm:pt>
    <dgm:pt modelId="{7E643E78-9484-4406-A4A0-DDCDDAEDCB2C}">
      <dgm:prSet/>
      <dgm:spPr/>
      <dgm:t>
        <a:bodyPr/>
        <a:lstStyle/>
        <a:p>
          <a:r>
            <a:rPr lang="en-US">
              <a:latin typeface="Times New Roman" panose="02020603050405020304" pitchFamily="18" charset="0"/>
              <a:ea typeface="Times New Roman" panose="02020603050405020304" pitchFamily="18" charset="0"/>
            </a:rPr>
            <a:t>Matching</a:t>
          </a:r>
          <a:endParaRPr lang="en-US"/>
        </a:p>
      </dgm:t>
    </dgm:pt>
    <dgm:pt modelId="{EEE0F018-2E27-4A00-8AB7-0DFFE77B3508}" type="parTrans" cxnId="{EE015D9A-F45F-4E72-A26E-89BD00D9410D}">
      <dgm:prSet/>
      <dgm:spPr/>
      <dgm:t>
        <a:bodyPr/>
        <a:lstStyle/>
        <a:p>
          <a:endParaRPr lang="en-US"/>
        </a:p>
      </dgm:t>
    </dgm:pt>
    <dgm:pt modelId="{EE1BF855-A935-4C46-854F-19560AD69431}" type="sibTrans" cxnId="{EE015D9A-F45F-4E72-A26E-89BD00D9410D}">
      <dgm:prSet/>
      <dgm:spPr/>
      <dgm:t>
        <a:bodyPr/>
        <a:lstStyle/>
        <a:p>
          <a:endParaRPr lang="en-US"/>
        </a:p>
      </dgm:t>
    </dgm:pt>
    <dgm:pt modelId="{E1218CA5-0DD4-40BD-B85A-7B2CFE8E2D28}">
      <dgm:prSet phldrT="[Text]"/>
      <dgm:spPr/>
      <dgm:t>
        <a:bodyPr/>
        <a:lstStyle/>
        <a:p>
          <a:r>
            <a:rPr lang="en-US" dirty="0" err="1"/>
            <a:t>Binarization</a:t>
          </a:r>
          <a:endParaRPr lang="en-US" dirty="0"/>
        </a:p>
      </dgm:t>
    </dgm:pt>
    <dgm:pt modelId="{0A663174-A3D8-4D34-A838-D05961224D9C}" type="parTrans" cxnId="{A8982E0C-49C2-444E-9A0E-42DA9AD53B0F}">
      <dgm:prSet/>
      <dgm:spPr/>
      <dgm:t>
        <a:bodyPr/>
        <a:lstStyle/>
        <a:p>
          <a:endParaRPr lang="en-US"/>
        </a:p>
      </dgm:t>
    </dgm:pt>
    <dgm:pt modelId="{F4EA8508-9384-43C9-A1D7-8E04AE13FAE6}" type="sibTrans" cxnId="{A8982E0C-49C2-444E-9A0E-42DA9AD53B0F}">
      <dgm:prSet/>
      <dgm:spPr/>
      <dgm:t>
        <a:bodyPr/>
        <a:lstStyle/>
        <a:p>
          <a:endParaRPr lang="en-US"/>
        </a:p>
      </dgm:t>
    </dgm:pt>
    <dgm:pt modelId="{B50C0A5B-0F53-41A3-B670-6EF4C966034C}">
      <dgm:prSet phldrT="[Text]"/>
      <dgm:spPr/>
      <dgm:t>
        <a:bodyPr/>
        <a:lstStyle/>
        <a:p>
          <a:r>
            <a:rPr lang="en-US" dirty="0"/>
            <a:t>Thinning </a:t>
          </a:r>
        </a:p>
      </dgm:t>
    </dgm:pt>
    <dgm:pt modelId="{689CD9F6-19D4-479D-B693-ACC196193FA1}" type="parTrans" cxnId="{47BE1ED8-2681-4204-B3BA-86DD2B1FDA64}">
      <dgm:prSet/>
      <dgm:spPr/>
      <dgm:t>
        <a:bodyPr/>
        <a:lstStyle/>
        <a:p>
          <a:endParaRPr lang="en-US"/>
        </a:p>
      </dgm:t>
    </dgm:pt>
    <dgm:pt modelId="{D36D4ECE-BFF1-441C-8C04-2B9A64564D6B}" type="sibTrans" cxnId="{47BE1ED8-2681-4204-B3BA-86DD2B1FDA64}">
      <dgm:prSet/>
      <dgm:spPr/>
      <dgm:t>
        <a:bodyPr/>
        <a:lstStyle/>
        <a:p>
          <a:endParaRPr lang="en-US"/>
        </a:p>
      </dgm:t>
    </dgm:pt>
    <dgm:pt modelId="{B07B8CDD-7C68-46F6-966C-4997D251DE6E}">
      <dgm:prSet/>
      <dgm:spPr/>
      <dgm:t>
        <a:bodyPr/>
        <a:lstStyle/>
        <a:p>
          <a:r>
            <a:rPr lang="en-US" dirty="0"/>
            <a:t>Match two minutiae points</a:t>
          </a:r>
        </a:p>
      </dgm:t>
    </dgm:pt>
    <dgm:pt modelId="{B5FE0B06-6B1A-4FAB-A744-E944F0DDF62D}" type="parTrans" cxnId="{55C7CF79-FBC3-4019-ADEB-F7CC2AEFE161}">
      <dgm:prSet/>
      <dgm:spPr/>
      <dgm:t>
        <a:bodyPr/>
        <a:lstStyle/>
        <a:p>
          <a:endParaRPr lang="en-US"/>
        </a:p>
      </dgm:t>
    </dgm:pt>
    <dgm:pt modelId="{D328297B-6C33-4C00-AF77-C461E0E386D7}" type="sibTrans" cxnId="{55C7CF79-FBC3-4019-ADEB-F7CC2AEFE161}">
      <dgm:prSet/>
      <dgm:spPr/>
      <dgm:t>
        <a:bodyPr/>
        <a:lstStyle/>
        <a:p>
          <a:endParaRPr lang="en-US"/>
        </a:p>
      </dgm:t>
    </dgm:pt>
    <dgm:pt modelId="{B41E1715-FC78-4C96-A23A-77432739BE7C}" type="pres">
      <dgm:prSet presAssocID="{20A3F85D-CAE4-4C95-A7F7-B46A925BBF43}" presName="linearFlow" presStyleCnt="0">
        <dgm:presLayoutVars>
          <dgm:dir/>
          <dgm:animLvl val="lvl"/>
          <dgm:resizeHandles val="exact"/>
        </dgm:presLayoutVars>
      </dgm:prSet>
      <dgm:spPr/>
    </dgm:pt>
    <dgm:pt modelId="{21973A90-1F62-4558-AE9A-2210DF715C94}" type="pres">
      <dgm:prSet presAssocID="{36928D6D-6CFA-4B09-89A1-404CB0592004}" presName="composite" presStyleCnt="0"/>
      <dgm:spPr/>
    </dgm:pt>
    <dgm:pt modelId="{8C23E167-64C5-47D5-A008-279562D690B3}" type="pres">
      <dgm:prSet presAssocID="{36928D6D-6CFA-4B09-89A1-404CB0592004}" presName="parTx" presStyleLbl="node1" presStyleIdx="0" presStyleCnt="4">
        <dgm:presLayoutVars>
          <dgm:chMax val="0"/>
          <dgm:chPref val="0"/>
          <dgm:bulletEnabled val="1"/>
        </dgm:presLayoutVars>
      </dgm:prSet>
      <dgm:spPr/>
    </dgm:pt>
    <dgm:pt modelId="{A41BC9DC-39D5-439D-8D1D-FED5BF8B7DD6}" type="pres">
      <dgm:prSet presAssocID="{36928D6D-6CFA-4B09-89A1-404CB0592004}" presName="parSh" presStyleLbl="node1" presStyleIdx="0" presStyleCnt="4"/>
      <dgm:spPr/>
    </dgm:pt>
    <dgm:pt modelId="{86EAC494-5882-4D94-8B94-DBCAF8DE3453}" type="pres">
      <dgm:prSet presAssocID="{36928D6D-6CFA-4B09-89A1-404CB0592004}" presName="desTx" presStyleLbl="fgAcc1" presStyleIdx="0" presStyleCnt="4">
        <dgm:presLayoutVars>
          <dgm:bulletEnabled val="1"/>
        </dgm:presLayoutVars>
      </dgm:prSet>
      <dgm:spPr/>
    </dgm:pt>
    <dgm:pt modelId="{414B5DD0-9797-43D7-988E-723AB6F8A534}" type="pres">
      <dgm:prSet presAssocID="{F84A378D-6FD3-4FC5-BBF4-F36C6D90B4AF}" presName="sibTrans" presStyleLbl="sibTrans2D1" presStyleIdx="0" presStyleCnt="3"/>
      <dgm:spPr/>
    </dgm:pt>
    <dgm:pt modelId="{A2A9B233-4A48-4ED3-A703-A480D49788CA}" type="pres">
      <dgm:prSet presAssocID="{F84A378D-6FD3-4FC5-BBF4-F36C6D90B4AF}" presName="connTx" presStyleLbl="sibTrans2D1" presStyleIdx="0" presStyleCnt="3"/>
      <dgm:spPr/>
    </dgm:pt>
    <dgm:pt modelId="{6B50601D-CCF6-48C4-A0BF-F20FB45A3B01}" type="pres">
      <dgm:prSet presAssocID="{49D8ABBD-4AB8-4FF3-9417-080976258980}" presName="composite" presStyleCnt="0"/>
      <dgm:spPr/>
    </dgm:pt>
    <dgm:pt modelId="{9EB22839-E62D-4311-A8F7-7798BEABF943}" type="pres">
      <dgm:prSet presAssocID="{49D8ABBD-4AB8-4FF3-9417-080976258980}" presName="parTx" presStyleLbl="node1" presStyleIdx="0" presStyleCnt="4">
        <dgm:presLayoutVars>
          <dgm:chMax val="0"/>
          <dgm:chPref val="0"/>
          <dgm:bulletEnabled val="1"/>
        </dgm:presLayoutVars>
      </dgm:prSet>
      <dgm:spPr/>
    </dgm:pt>
    <dgm:pt modelId="{713BAC7F-9385-48B0-839F-25CA5FBDF852}" type="pres">
      <dgm:prSet presAssocID="{49D8ABBD-4AB8-4FF3-9417-080976258980}" presName="parSh" presStyleLbl="node1" presStyleIdx="1" presStyleCnt="4"/>
      <dgm:spPr/>
    </dgm:pt>
    <dgm:pt modelId="{0D21AE07-BC3E-4C8F-B6A3-9C55BF1533D9}" type="pres">
      <dgm:prSet presAssocID="{49D8ABBD-4AB8-4FF3-9417-080976258980}" presName="desTx" presStyleLbl="fgAcc1" presStyleIdx="1" presStyleCnt="4">
        <dgm:presLayoutVars>
          <dgm:bulletEnabled val="1"/>
        </dgm:presLayoutVars>
      </dgm:prSet>
      <dgm:spPr/>
    </dgm:pt>
    <dgm:pt modelId="{8D750064-BB9C-47CC-A151-321B9494B192}" type="pres">
      <dgm:prSet presAssocID="{A2A84F74-799D-4A54-BD47-422936FB58E2}" presName="sibTrans" presStyleLbl="sibTrans2D1" presStyleIdx="1" presStyleCnt="3"/>
      <dgm:spPr/>
    </dgm:pt>
    <dgm:pt modelId="{257F8404-396C-4A45-A708-DC42266C3259}" type="pres">
      <dgm:prSet presAssocID="{A2A84F74-799D-4A54-BD47-422936FB58E2}" presName="connTx" presStyleLbl="sibTrans2D1" presStyleIdx="1" presStyleCnt="3"/>
      <dgm:spPr/>
    </dgm:pt>
    <dgm:pt modelId="{7A7303AD-6075-427E-A943-569E6E5B211E}" type="pres">
      <dgm:prSet presAssocID="{BADC3BA1-AAC8-42A8-8A5F-E73B483E73F9}" presName="composite" presStyleCnt="0"/>
      <dgm:spPr/>
    </dgm:pt>
    <dgm:pt modelId="{94461C90-6B3C-45A3-B7EF-9327AB03CA02}" type="pres">
      <dgm:prSet presAssocID="{BADC3BA1-AAC8-42A8-8A5F-E73B483E73F9}" presName="parTx" presStyleLbl="node1" presStyleIdx="1" presStyleCnt="4">
        <dgm:presLayoutVars>
          <dgm:chMax val="0"/>
          <dgm:chPref val="0"/>
          <dgm:bulletEnabled val="1"/>
        </dgm:presLayoutVars>
      </dgm:prSet>
      <dgm:spPr/>
    </dgm:pt>
    <dgm:pt modelId="{825844D0-EE78-4148-B281-01DE9A1E5C07}" type="pres">
      <dgm:prSet presAssocID="{BADC3BA1-AAC8-42A8-8A5F-E73B483E73F9}" presName="parSh" presStyleLbl="node1" presStyleIdx="2" presStyleCnt="4"/>
      <dgm:spPr/>
    </dgm:pt>
    <dgm:pt modelId="{BC897C25-7CF3-4414-ABA3-5DC60A951CFE}" type="pres">
      <dgm:prSet presAssocID="{BADC3BA1-AAC8-42A8-8A5F-E73B483E73F9}" presName="desTx" presStyleLbl="fgAcc1" presStyleIdx="2" presStyleCnt="4">
        <dgm:presLayoutVars>
          <dgm:bulletEnabled val="1"/>
        </dgm:presLayoutVars>
      </dgm:prSet>
      <dgm:spPr/>
    </dgm:pt>
    <dgm:pt modelId="{9026E0C8-6B80-4F7E-A84A-4F33513F864A}" type="pres">
      <dgm:prSet presAssocID="{315BCCF8-6BC4-400D-8AC9-EC04168EB0B5}" presName="sibTrans" presStyleLbl="sibTrans2D1" presStyleIdx="2" presStyleCnt="3"/>
      <dgm:spPr/>
    </dgm:pt>
    <dgm:pt modelId="{B32E589C-D56F-4F00-BC5F-2E86120757A2}" type="pres">
      <dgm:prSet presAssocID="{315BCCF8-6BC4-400D-8AC9-EC04168EB0B5}" presName="connTx" presStyleLbl="sibTrans2D1" presStyleIdx="2" presStyleCnt="3"/>
      <dgm:spPr/>
    </dgm:pt>
    <dgm:pt modelId="{BB840C65-84E2-403B-BD1B-B7B287767E9A}" type="pres">
      <dgm:prSet presAssocID="{7E643E78-9484-4406-A4A0-DDCDDAEDCB2C}" presName="composite" presStyleCnt="0"/>
      <dgm:spPr/>
    </dgm:pt>
    <dgm:pt modelId="{F88552BB-0D97-4964-9349-36F7BA32F9FD}" type="pres">
      <dgm:prSet presAssocID="{7E643E78-9484-4406-A4A0-DDCDDAEDCB2C}" presName="parTx" presStyleLbl="node1" presStyleIdx="2" presStyleCnt="4">
        <dgm:presLayoutVars>
          <dgm:chMax val="0"/>
          <dgm:chPref val="0"/>
          <dgm:bulletEnabled val="1"/>
        </dgm:presLayoutVars>
      </dgm:prSet>
      <dgm:spPr/>
    </dgm:pt>
    <dgm:pt modelId="{A9C22F7B-D194-46E1-9283-09D55682A3D2}" type="pres">
      <dgm:prSet presAssocID="{7E643E78-9484-4406-A4A0-DDCDDAEDCB2C}" presName="parSh" presStyleLbl="node1" presStyleIdx="3" presStyleCnt="4"/>
      <dgm:spPr/>
    </dgm:pt>
    <dgm:pt modelId="{0C578830-29A6-4FF6-9113-8BD6E45687F3}" type="pres">
      <dgm:prSet presAssocID="{7E643E78-9484-4406-A4A0-DDCDDAEDCB2C}" presName="desTx" presStyleLbl="fgAcc1" presStyleIdx="3" presStyleCnt="4">
        <dgm:presLayoutVars>
          <dgm:bulletEnabled val="1"/>
        </dgm:presLayoutVars>
      </dgm:prSet>
      <dgm:spPr/>
    </dgm:pt>
  </dgm:ptLst>
  <dgm:cxnLst>
    <dgm:cxn modelId="{D0A113CD-D07D-467D-9A71-6634A7F472B8}" type="presOf" srcId="{7E643E78-9484-4406-A4A0-DDCDDAEDCB2C}" destId="{F88552BB-0D97-4964-9349-36F7BA32F9FD}" srcOrd="0" destOrd="0" presId="urn:microsoft.com/office/officeart/2005/8/layout/process3"/>
    <dgm:cxn modelId="{C0875289-F896-4AF3-B33A-58FDA192C284}" type="presOf" srcId="{36928D6D-6CFA-4B09-89A1-404CB0592004}" destId="{A41BC9DC-39D5-439D-8D1D-FED5BF8B7DD6}" srcOrd="1" destOrd="0" presId="urn:microsoft.com/office/officeart/2005/8/layout/process3"/>
    <dgm:cxn modelId="{B7870C31-74DD-4CED-9EA7-58B89D1E103A}" type="presOf" srcId="{B50C0A5B-0F53-41A3-B670-6EF4C966034C}" destId="{0D21AE07-BC3E-4C8F-B6A3-9C55BF1533D9}" srcOrd="0" destOrd="2" presId="urn:microsoft.com/office/officeart/2005/8/layout/process3"/>
    <dgm:cxn modelId="{8C276857-10E5-4EAA-8EB4-EC80AC2E2796}" type="presOf" srcId="{BADC3BA1-AAC8-42A8-8A5F-E73B483E73F9}" destId="{94461C90-6B3C-45A3-B7EF-9327AB03CA02}" srcOrd="0" destOrd="0" presId="urn:microsoft.com/office/officeart/2005/8/layout/process3"/>
    <dgm:cxn modelId="{47BE1ED8-2681-4204-B3BA-86DD2B1FDA64}" srcId="{49D8ABBD-4AB8-4FF3-9417-080976258980}" destId="{B50C0A5B-0F53-41A3-B670-6EF4C966034C}" srcOrd="2" destOrd="0" parTransId="{689CD9F6-19D4-479D-B693-ACC196193FA1}" sibTransId="{D36D4ECE-BFF1-441C-8C04-2B9A64564D6B}"/>
    <dgm:cxn modelId="{1824311F-7557-4D63-A1AF-7EF4960A9BBC}" type="presOf" srcId="{B07B8CDD-7C68-46F6-966C-4997D251DE6E}" destId="{0C578830-29A6-4FF6-9113-8BD6E45687F3}" srcOrd="0" destOrd="0" presId="urn:microsoft.com/office/officeart/2005/8/layout/process3"/>
    <dgm:cxn modelId="{63F833D7-B2F4-4A98-8E66-BFA8F11D54BE}" type="presOf" srcId="{20A3F85D-CAE4-4C95-A7F7-B46A925BBF43}" destId="{B41E1715-FC78-4C96-A23A-77432739BE7C}" srcOrd="0" destOrd="0" presId="urn:microsoft.com/office/officeart/2005/8/layout/process3"/>
    <dgm:cxn modelId="{F27CEBD9-D9AD-4FF4-AE3B-74AEF00BD376}" srcId="{49D8ABBD-4AB8-4FF3-9417-080976258980}" destId="{AC9C2939-460C-4740-9672-E2473A5E5B85}" srcOrd="0" destOrd="0" parTransId="{AC4C5EA7-BEA9-4518-8D22-85C8C1E2B806}" sibTransId="{A31BC884-0AD7-42B9-A7EB-769016904660}"/>
    <dgm:cxn modelId="{F6973C30-71D7-47B9-A71A-5017948DBD2C}" srcId="{20A3F85D-CAE4-4C95-A7F7-B46A925BBF43}" destId="{49D8ABBD-4AB8-4FF3-9417-080976258980}" srcOrd="1" destOrd="0" parTransId="{0DB7D28D-E6EC-438A-B594-3C3BE1ED4967}" sibTransId="{A2A84F74-799D-4A54-BD47-422936FB58E2}"/>
    <dgm:cxn modelId="{BD3FBF77-ADFC-4B6C-91BE-DDC70F8172A0}" type="presOf" srcId="{7E643E78-9484-4406-A4A0-DDCDDAEDCB2C}" destId="{A9C22F7B-D194-46E1-9283-09D55682A3D2}" srcOrd="1" destOrd="0" presId="urn:microsoft.com/office/officeart/2005/8/layout/process3"/>
    <dgm:cxn modelId="{2F30B8FD-48E6-4C05-9431-E447CAAB5456}" srcId="{BADC3BA1-AAC8-42A8-8A5F-E73B483E73F9}" destId="{EDEA9FF3-5EAC-4681-82A4-34F7FC85398F}" srcOrd="0" destOrd="0" parTransId="{841D04A4-3F7E-4AD4-B356-A7ED03351F6B}" sibTransId="{ACA8F365-BF48-4A25-B60F-209E3AAB8668}"/>
    <dgm:cxn modelId="{A60710CA-FE75-4568-B3F5-2C602929CA14}" type="presOf" srcId="{49D8ABBD-4AB8-4FF3-9417-080976258980}" destId="{9EB22839-E62D-4311-A8F7-7798BEABF943}" srcOrd="0" destOrd="0" presId="urn:microsoft.com/office/officeart/2005/8/layout/process3"/>
    <dgm:cxn modelId="{F6D1C6C9-5BD3-4FAB-9283-136B63355DA6}" type="presOf" srcId="{E1218CA5-0DD4-40BD-B85A-7B2CFE8E2D28}" destId="{0D21AE07-BC3E-4C8F-B6A3-9C55BF1533D9}" srcOrd="0" destOrd="1" presId="urn:microsoft.com/office/officeart/2005/8/layout/process3"/>
    <dgm:cxn modelId="{9177E180-B3B0-40AC-A103-F355FEF4502E}" type="presOf" srcId="{F84A378D-6FD3-4FC5-BBF4-F36C6D90B4AF}" destId="{414B5DD0-9797-43D7-988E-723AB6F8A534}" srcOrd="0" destOrd="0" presId="urn:microsoft.com/office/officeart/2005/8/layout/process3"/>
    <dgm:cxn modelId="{AA786ED7-9E14-4106-9E0B-53A88DDA8F9B}" type="presOf" srcId="{A2A84F74-799D-4A54-BD47-422936FB58E2}" destId="{8D750064-BB9C-47CC-A151-321B9494B192}" srcOrd="0" destOrd="0" presId="urn:microsoft.com/office/officeart/2005/8/layout/process3"/>
    <dgm:cxn modelId="{1B465A93-6C6A-4C4B-AF7E-DD41AB7E0BCF}" type="presOf" srcId="{F84A378D-6FD3-4FC5-BBF4-F36C6D90B4AF}" destId="{A2A9B233-4A48-4ED3-A703-A480D49788CA}" srcOrd="1" destOrd="0" presId="urn:microsoft.com/office/officeart/2005/8/layout/process3"/>
    <dgm:cxn modelId="{B1CCE8CD-3949-414C-B322-84538D3F55CE}" type="presOf" srcId="{AC9C2939-460C-4740-9672-E2473A5E5B85}" destId="{0D21AE07-BC3E-4C8F-B6A3-9C55BF1533D9}" srcOrd="0" destOrd="0" presId="urn:microsoft.com/office/officeart/2005/8/layout/process3"/>
    <dgm:cxn modelId="{A8982E0C-49C2-444E-9A0E-42DA9AD53B0F}" srcId="{49D8ABBD-4AB8-4FF3-9417-080976258980}" destId="{E1218CA5-0DD4-40BD-B85A-7B2CFE8E2D28}" srcOrd="1" destOrd="0" parTransId="{0A663174-A3D8-4D34-A838-D05961224D9C}" sibTransId="{F4EA8508-9384-43C9-A1D7-8E04AE13FAE6}"/>
    <dgm:cxn modelId="{96F0B82F-1566-4F13-90C0-8C874A4E57E4}" type="presOf" srcId="{36928D6D-6CFA-4B09-89A1-404CB0592004}" destId="{8C23E167-64C5-47D5-A008-279562D690B3}" srcOrd="0" destOrd="0" presId="urn:microsoft.com/office/officeart/2005/8/layout/process3"/>
    <dgm:cxn modelId="{4C224CE6-C388-4471-8F14-09B4C32DE8A9}" srcId="{20A3F85D-CAE4-4C95-A7F7-B46A925BBF43}" destId="{36928D6D-6CFA-4B09-89A1-404CB0592004}" srcOrd="0" destOrd="0" parTransId="{35E5052C-972F-4C5E-81B8-5F58CBD000AA}" sibTransId="{F84A378D-6FD3-4FC5-BBF4-F36C6D90B4AF}"/>
    <dgm:cxn modelId="{C142E07A-23A2-4B45-8B50-4BDCA492BDDD}" type="presOf" srcId="{A2A84F74-799D-4A54-BD47-422936FB58E2}" destId="{257F8404-396C-4A45-A708-DC42266C3259}" srcOrd="1" destOrd="0" presId="urn:microsoft.com/office/officeart/2005/8/layout/process3"/>
    <dgm:cxn modelId="{403858CD-764C-454E-86D0-4178840759CA}" type="presOf" srcId="{315BCCF8-6BC4-400D-8AC9-EC04168EB0B5}" destId="{B32E589C-D56F-4F00-BC5F-2E86120757A2}" srcOrd="1" destOrd="0" presId="urn:microsoft.com/office/officeart/2005/8/layout/process3"/>
    <dgm:cxn modelId="{960E083E-FA4C-4F5F-BA94-D86FD1BBEDEA}" srcId="{36928D6D-6CFA-4B09-89A1-404CB0592004}" destId="{F2661366-9DAC-47F7-B92D-E70F02157721}" srcOrd="0" destOrd="0" parTransId="{77EB45A2-5C7C-43D5-A622-FBA486CB36C4}" sibTransId="{6D1B96DD-4C44-408A-825D-A04BDD4F9F38}"/>
    <dgm:cxn modelId="{905CC313-23DC-4B73-8488-F3539D55CB41}" type="presOf" srcId="{EDEA9FF3-5EAC-4681-82A4-34F7FC85398F}" destId="{BC897C25-7CF3-4414-ABA3-5DC60A951CFE}" srcOrd="0" destOrd="0" presId="urn:microsoft.com/office/officeart/2005/8/layout/process3"/>
    <dgm:cxn modelId="{A1628E9F-CD2E-40E6-B90C-CAA48C67CBF4}" type="presOf" srcId="{315BCCF8-6BC4-400D-8AC9-EC04168EB0B5}" destId="{9026E0C8-6B80-4F7E-A84A-4F33513F864A}" srcOrd="0" destOrd="0" presId="urn:microsoft.com/office/officeart/2005/8/layout/process3"/>
    <dgm:cxn modelId="{55C7CF79-FBC3-4019-ADEB-F7CC2AEFE161}" srcId="{7E643E78-9484-4406-A4A0-DDCDDAEDCB2C}" destId="{B07B8CDD-7C68-46F6-966C-4997D251DE6E}" srcOrd="0" destOrd="0" parTransId="{B5FE0B06-6B1A-4FAB-A744-E944F0DDF62D}" sibTransId="{D328297B-6C33-4C00-AF77-C461E0E386D7}"/>
    <dgm:cxn modelId="{25D2EF4D-444B-4FD8-B08B-C39ADD0AF202}" srcId="{20A3F85D-CAE4-4C95-A7F7-B46A925BBF43}" destId="{BADC3BA1-AAC8-42A8-8A5F-E73B483E73F9}" srcOrd="2" destOrd="0" parTransId="{40D64A97-B046-48E0-A3AC-991095E5E14C}" sibTransId="{315BCCF8-6BC4-400D-8AC9-EC04168EB0B5}"/>
    <dgm:cxn modelId="{EE015D9A-F45F-4E72-A26E-89BD00D9410D}" srcId="{20A3F85D-CAE4-4C95-A7F7-B46A925BBF43}" destId="{7E643E78-9484-4406-A4A0-DDCDDAEDCB2C}" srcOrd="3" destOrd="0" parTransId="{EEE0F018-2E27-4A00-8AB7-0DFFE77B3508}" sibTransId="{EE1BF855-A935-4C46-854F-19560AD69431}"/>
    <dgm:cxn modelId="{D9850666-9503-4129-BCF0-58088D245697}" type="presOf" srcId="{F2661366-9DAC-47F7-B92D-E70F02157721}" destId="{86EAC494-5882-4D94-8B94-DBCAF8DE3453}" srcOrd="0" destOrd="0" presId="urn:microsoft.com/office/officeart/2005/8/layout/process3"/>
    <dgm:cxn modelId="{5919D938-5AD6-43EB-A46A-D347F92FE317}" type="presOf" srcId="{49D8ABBD-4AB8-4FF3-9417-080976258980}" destId="{713BAC7F-9385-48B0-839F-25CA5FBDF852}" srcOrd="1" destOrd="0" presId="urn:microsoft.com/office/officeart/2005/8/layout/process3"/>
    <dgm:cxn modelId="{7EA71C02-529C-442E-A12C-E6DF1BE66441}" type="presOf" srcId="{BADC3BA1-AAC8-42A8-8A5F-E73B483E73F9}" destId="{825844D0-EE78-4148-B281-01DE9A1E5C07}" srcOrd="1" destOrd="0" presId="urn:microsoft.com/office/officeart/2005/8/layout/process3"/>
    <dgm:cxn modelId="{39748879-20F7-446A-80FD-FCEA883D5A57}" type="presParOf" srcId="{B41E1715-FC78-4C96-A23A-77432739BE7C}" destId="{21973A90-1F62-4558-AE9A-2210DF715C94}" srcOrd="0" destOrd="0" presId="urn:microsoft.com/office/officeart/2005/8/layout/process3"/>
    <dgm:cxn modelId="{78E6C538-2B1B-4D1A-BFB7-F80EB879FF1F}" type="presParOf" srcId="{21973A90-1F62-4558-AE9A-2210DF715C94}" destId="{8C23E167-64C5-47D5-A008-279562D690B3}" srcOrd="0" destOrd="0" presId="urn:microsoft.com/office/officeart/2005/8/layout/process3"/>
    <dgm:cxn modelId="{6DEB249C-F4E1-45AC-9D58-054EB2A72AB1}" type="presParOf" srcId="{21973A90-1F62-4558-AE9A-2210DF715C94}" destId="{A41BC9DC-39D5-439D-8D1D-FED5BF8B7DD6}" srcOrd="1" destOrd="0" presId="urn:microsoft.com/office/officeart/2005/8/layout/process3"/>
    <dgm:cxn modelId="{3BFD4C69-3B80-44B0-A874-5FD49BB945A1}" type="presParOf" srcId="{21973A90-1F62-4558-AE9A-2210DF715C94}" destId="{86EAC494-5882-4D94-8B94-DBCAF8DE3453}" srcOrd="2" destOrd="0" presId="urn:microsoft.com/office/officeart/2005/8/layout/process3"/>
    <dgm:cxn modelId="{79228B5E-CFFB-478E-AC58-6489D2E7DFBD}" type="presParOf" srcId="{B41E1715-FC78-4C96-A23A-77432739BE7C}" destId="{414B5DD0-9797-43D7-988E-723AB6F8A534}" srcOrd="1" destOrd="0" presId="urn:microsoft.com/office/officeart/2005/8/layout/process3"/>
    <dgm:cxn modelId="{39DAFBE3-FC27-4D99-B9AE-1E9197CF366A}" type="presParOf" srcId="{414B5DD0-9797-43D7-988E-723AB6F8A534}" destId="{A2A9B233-4A48-4ED3-A703-A480D49788CA}" srcOrd="0" destOrd="0" presId="urn:microsoft.com/office/officeart/2005/8/layout/process3"/>
    <dgm:cxn modelId="{FFA9D8F1-F88C-49C1-AB99-E4187B8B2C5B}" type="presParOf" srcId="{B41E1715-FC78-4C96-A23A-77432739BE7C}" destId="{6B50601D-CCF6-48C4-A0BF-F20FB45A3B01}" srcOrd="2" destOrd="0" presId="urn:microsoft.com/office/officeart/2005/8/layout/process3"/>
    <dgm:cxn modelId="{2B459376-963E-465B-92B5-8717DD4E1012}" type="presParOf" srcId="{6B50601D-CCF6-48C4-A0BF-F20FB45A3B01}" destId="{9EB22839-E62D-4311-A8F7-7798BEABF943}" srcOrd="0" destOrd="0" presId="urn:microsoft.com/office/officeart/2005/8/layout/process3"/>
    <dgm:cxn modelId="{77C507F1-99A9-4EC9-A0EF-60511EDDD4C8}" type="presParOf" srcId="{6B50601D-CCF6-48C4-A0BF-F20FB45A3B01}" destId="{713BAC7F-9385-48B0-839F-25CA5FBDF852}" srcOrd="1" destOrd="0" presId="urn:microsoft.com/office/officeart/2005/8/layout/process3"/>
    <dgm:cxn modelId="{811A6B29-630F-4079-B991-9F0AB46C844A}" type="presParOf" srcId="{6B50601D-CCF6-48C4-A0BF-F20FB45A3B01}" destId="{0D21AE07-BC3E-4C8F-B6A3-9C55BF1533D9}" srcOrd="2" destOrd="0" presId="urn:microsoft.com/office/officeart/2005/8/layout/process3"/>
    <dgm:cxn modelId="{41FA7E92-46AE-4FCB-B8C6-86E474783092}" type="presParOf" srcId="{B41E1715-FC78-4C96-A23A-77432739BE7C}" destId="{8D750064-BB9C-47CC-A151-321B9494B192}" srcOrd="3" destOrd="0" presId="urn:microsoft.com/office/officeart/2005/8/layout/process3"/>
    <dgm:cxn modelId="{E89F1FAB-CB0D-483D-8C86-4455B29F9D25}" type="presParOf" srcId="{8D750064-BB9C-47CC-A151-321B9494B192}" destId="{257F8404-396C-4A45-A708-DC42266C3259}" srcOrd="0" destOrd="0" presId="urn:microsoft.com/office/officeart/2005/8/layout/process3"/>
    <dgm:cxn modelId="{7A762863-6B05-4867-8F56-7280D1636711}" type="presParOf" srcId="{B41E1715-FC78-4C96-A23A-77432739BE7C}" destId="{7A7303AD-6075-427E-A943-569E6E5B211E}" srcOrd="4" destOrd="0" presId="urn:microsoft.com/office/officeart/2005/8/layout/process3"/>
    <dgm:cxn modelId="{8495C1B8-7C9F-4AE9-B61E-C331B2A6241D}" type="presParOf" srcId="{7A7303AD-6075-427E-A943-569E6E5B211E}" destId="{94461C90-6B3C-45A3-B7EF-9327AB03CA02}" srcOrd="0" destOrd="0" presId="urn:microsoft.com/office/officeart/2005/8/layout/process3"/>
    <dgm:cxn modelId="{FAFE2A20-7007-4C98-86EE-29C05F4CA415}" type="presParOf" srcId="{7A7303AD-6075-427E-A943-569E6E5B211E}" destId="{825844D0-EE78-4148-B281-01DE9A1E5C07}" srcOrd="1" destOrd="0" presId="urn:microsoft.com/office/officeart/2005/8/layout/process3"/>
    <dgm:cxn modelId="{A7CD92E0-0EF3-4BB5-81BE-1147D2E07C3A}" type="presParOf" srcId="{7A7303AD-6075-427E-A943-569E6E5B211E}" destId="{BC897C25-7CF3-4414-ABA3-5DC60A951CFE}" srcOrd="2" destOrd="0" presId="urn:microsoft.com/office/officeart/2005/8/layout/process3"/>
    <dgm:cxn modelId="{920B0673-86B1-4244-B54B-EF30531A8C46}" type="presParOf" srcId="{B41E1715-FC78-4C96-A23A-77432739BE7C}" destId="{9026E0C8-6B80-4F7E-A84A-4F33513F864A}" srcOrd="5" destOrd="0" presId="urn:microsoft.com/office/officeart/2005/8/layout/process3"/>
    <dgm:cxn modelId="{A7AC062B-32D8-4BF9-812B-A9E61CAD9827}" type="presParOf" srcId="{9026E0C8-6B80-4F7E-A84A-4F33513F864A}" destId="{B32E589C-D56F-4F00-BC5F-2E86120757A2}" srcOrd="0" destOrd="0" presId="urn:microsoft.com/office/officeart/2005/8/layout/process3"/>
    <dgm:cxn modelId="{6722D43E-2FAF-4A04-B81F-1F8FDA7FA5F9}" type="presParOf" srcId="{B41E1715-FC78-4C96-A23A-77432739BE7C}" destId="{BB840C65-84E2-403B-BD1B-B7B287767E9A}" srcOrd="6" destOrd="0" presId="urn:microsoft.com/office/officeart/2005/8/layout/process3"/>
    <dgm:cxn modelId="{57B947EF-7CEA-4EE0-8D26-23A3BE53D8A6}" type="presParOf" srcId="{BB840C65-84E2-403B-BD1B-B7B287767E9A}" destId="{F88552BB-0D97-4964-9349-36F7BA32F9FD}" srcOrd="0" destOrd="0" presId="urn:microsoft.com/office/officeart/2005/8/layout/process3"/>
    <dgm:cxn modelId="{2513ED18-2936-4744-B059-A4EA8E3C6567}" type="presParOf" srcId="{BB840C65-84E2-403B-BD1B-B7B287767E9A}" destId="{A9C22F7B-D194-46E1-9283-09D55682A3D2}" srcOrd="1" destOrd="0" presId="urn:microsoft.com/office/officeart/2005/8/layout/process3"/>
    <dgm:cxn modelId="{DFD0A26E-C573-4C62-9E48-2A82C2AB9A9A}" type="presParOf" srcId="{BB840C65-84E2-403B-BD1B-B7B287767E9A}" destId="{0C578830-29A6-4FF6-9113-8BD6E45687F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40918C-D547-4ABB-B080-FCA3DCBD6BC0}"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0ED0004-E2E7-4728-A805-BA7B96C20605}">
      <dgm:prSet phldrT="[Text]" custT="1"/>
      <dgm:spPr/>
      <dgm:t>
        <a:bodyPr/>
        <a:lstStyle/>
        <a:p>
          <a:pPr algn="ctr"/>
          <a:r>
            <a:rPr lang="en-US" sz="1800" dirty="0">
              <a:latin typeface="+mn-lt"/>
              <a:cs typeface="Times New Roman" panose="02020603050405020304" pitchFamily="18" charset="0"/>
            </a:rPr>
            <a:t>Approach</a:t>
          </a:r>
        </a:p>
      </dgm:t>
    </dgm:pt>
    <dgm:pt modelId="{353CB6EA-FEB3-4E69-B109-93DF3647B25E}" type="parTrans" cxnId="{6D8A3669-71E1-4417-9AD6-A29BA3BF61FF}">
      <dgm:prSet/>
      <dgm:spPr/>
      <dgm:t>
        <a:bodyPr/>
        <a:lstStyle/>
        <a:p>
          <a:endParaRPr lang="en-US"/>
        </a:p>
      </dgm:t>
    </dgm:pt>
    <dgm:pt modelId="{1CE20D27-22FA-49B2-A254-05398570ECD0}" type="sibTrans" cxnId="{6D8A3669-71E1-4417-9AD6-A29BA3BF61FF}">
      <dgm:prSet/>
      <dgm:spPr/>
      <dgm:t>
        <a:bodyPr/>
        <a:lstStyle/>
        <a:p>
          <a:endParaRPr lang="en-US"/>
        </a:p>
      </dgm:t>
    </dgm:pt>
    <dgm:pt modelId="{496F4B89-1CC0-4455-8BBC-B51999F04E5F}">
      <dgm:prSet phldrT="[Text]" custT="1"/>
      <dgm:spPr/>
      <dgm:t>
        <a:bodyPr/>
        <a:lstStyle/>
        <a:p>
          <a:r>
            <a:rPr lang="en-US" sz="1800" dirty="0">
              <a:latin typeface="+mn-lt"/>
              <a:cs typeface="Times New Roman" panose="02020603050405020304" pitchFamily="18" charset="0"/>
            </a:rPr>
            <a:t>Matching</a:t>
          </a:r>
        </a:p>
      </dgm:t>
    </dgm:pt>
    <dgm:pt modelId="{9DB5D9FF-852E-4E88-982C-0F35001E636A}" type="parTrans" cxnId="{7CB0B759-FF6E-4105-8038-B18B01166716}">
      <dgm:prSet/>
      <dgm:spPr/>
      <dgm:t>
        <a:bodyPr/>
        <a:lstStyle/>
        <a:p>
          <a:endParaRPr lang="en-US" sz="1800">
            <a:latin typeface="+mn-lt"/>
            <a:cs typeface="Times New Roman" panose="02020603050405020304" pitchFamily="18" charset="0"/>
          </a:endParaRPr>
        </a:p>
      </dgm:t>
    </dgm:pt>
    <dgm:pt modelId="{8185D169-2E87-4C42-802D-BD7FC5C9194A}" type="sibTrans" cxnId="{7CB0B759-FF6E-4105-8038-B18B01166716}">
      <dgm:prSet/>
      <dgm:spPr/>
      <dgm:t>
        <a:bodyPr/>
        <a:lstStyle/>
        <a:p>
          <a:endParaRPr lang="en-US"/>
        </a:p>
      </dgm:t>
    </dgm:pt>
    <dgm:pt modelId="{DE5FA199-B264-48D6-A8C8-80FA230B0969}">
      <dgm:prSet phldrT="[Text]" custT="1"/>
      <dgm:spPr/>
      <dgm:t>
        <a:bodyPr/>
        <a:lstStyle/>
        <a:p>
          <a:r>
            <a:rPr lang="en-US" sz="1400" dirty="0">
              <a:latin typeface="+mn-lt"/>
              <a:cs typeface="Times New Roman" panose="02020603050405020304" pitchFamily="18" charset="0"/>
            </a:rPr>
            <a:t>Correlation-based matching</a:t>
          </a:r>
        </a:p>
      </dgm:t>
    </dgm:pt>
    <dgm:pt modelId="{26EF0B1B-200E-4CDB-A0EB-B41F28CC818E}" type="parTrans" cxnId="{E6F5DC76-A70E-4480-B277-F9744DB0A59B}">
      <dgm:prSet/>
      <dgm:spPr/>
      <dgm:t>
        <a:bodyPr/>
        <a:lstStyle/>
        <a:p>
          <a:endParaRPr lang="en-US" sz="1800">
            <a:latin typeface="+mn-lt"/>
            <a:cs typeface="Times New Roman" panose="02020603050405020304" pitchFamily="18" charset="0"/>
          </a:endParaRPr>
        </a:p>
      </dgm:t>
    </dgm:pt>
    <dgm:pt modelId="{B1108245-2466-4064-95EC-FC44EBCA3EEB}" type="sibTrans" cxnId="{E6F5DC76-A70E-4480-B277-F9744DB0A59B}">
      <dgm:prSet/>
      <dgm:spPr/>
      <dgm:t>
        <a:bodyPr/>
        <a:lstStyle/>
        <a:p>
          <a:endParaRPr lang="en-US"/>
        </a:p>
      </dgm:t>
    </dgm:pt>
    <dgm:pt modelId="{C00B6413-3933-46C0-96BB-813681046137}">
      <dgm:prSet phldrT="[Text]" custT="1"/>
      <dgm:spPr/>
      <dgm:t>
        <a:bodyPr/>
        <a:lstStyle/>
        <a:p>
          <a:r>
            <a:rPr lang="en-US" sz="1400" dirty="0">
              <a:latin typeface="+mn-lt"/>
              <a:cs typeface="Times New Roman" panose="02020603050405020304" pitchFamily="18" charset="0"/>
            </a:rPr>
            <a:t>Minutiae-based matching</a:t>
          </a:r>
        </a:p>
      </dgm:t>
    </dgm:pt>
    <dgm:pt modelId="{5377465A-3AC8-45E8-9DF7-57F0836A169C}" type="parTrans" cxnId="{A07091DE-E45E-4086-9C02-39A5383FFA50}">
      <dgm:prSet/>
      <dgm:spPr/>
      <dgm:t>
        <a:bodyPr/>
        <a:lstStyle/>
        <a:p>
          <a:endParaRPr lang="en-US" sz="1800">
            <a:latin typeface="+mn-lt"/>
            <a:cs typeface="Times New Roman" panose="02020603050405020304" pitchFamily="18" charset="0"/>
          </a:endParaRPr>
        </a:p>
      </dgm:t>
    </dgm:pt>
    <dgm:pt modelId="{B6E293BA-B98D-4356-A5F2-6D60E2712A47}" type="sibTrans" cxnId="{A07091DE-E45E-4086-9C02-39A5383FFA50}">
      <dgm:prSet/>
      <dgm:spPr/>
      <dgm:t>
        <a:bodyPr/>
        <a:lstStyle/>
        <a:p>
          <a:endParaRPr lang="en-US"/>
        </a:p>
      </dgm:t>
    </dgm:pt>
    <dgm:pt modelId="{4D414EE5-508A-43FA-BB74-C626264749A7}">
      <dgm:prSet phldrT="[Text]" custT="1"/>
      <dgm:spPr/>
      <dgm:t>
        <a:bodyPr/>
        <a:lstStyle/>
        <a:p>
          <a:r>
            <a:rPr lang="en-US" sz="1800" dirty="0">
              <a:latin typeface="+mn-lt"/>
              <a:cs typeface="Times New Roman" panose="02020603050405020304" pitchFamily="18" charset="0"/>
            </a:rPr>
            <a:t>Deep-learning</a:t>
          </a:r>
        </a:p>
      </dgm:t>
    </dgm:pt>
    <dgm:pt modelId="{37CDEBA6-2175-4E15-8F43-169A79179F2D}" type="parTrans" cxnId="{FE9AC89D-AD2B-4F43-A4EC-97C11505DAF8}">
      <dgm:prSet/>
      <dgm:spPr/>
      <dgm:t>
        <a:bodyPr/>
        <a:lstStyle/>
        <a:p>
          <a:endParaRPr lang="en-US" sz="1800">
            <a:latin typeface="+mn-lt"/>
            <a:cs typeface="Times New Roman" panose="02020603050405020304" pitchFamily="18" charset="0"/>
          </a:endParaRPr>
        </a:p>
      </dgm:t>
    </dgm:pt>
    <dgm:pt modelId="{C7F36CE7-C7D4-488D-9AAA-BA78B38B8428}" type="sibTrans" cxnId="{FE9AC89D-AD2B-4F43-A4EC-97C11505DAF8}">
      <dgm:prSet/>
      <dgm:spPr/>
      <dgm:t>
        <a:bodyPr/>
        <a:lstStyle/>
        <a:p>
          <a:endParaRPr lang="en-US"/>
        </a:p>
      </dgm:t>
    </dgm:pt>
    <dgm:pt modelId="{010F56E7-67AE-4653-8B0D-6F57544452BD}">
      <dgm:prSet phldrT="[Text]" custT="1"/>
      <dgm:spPr/>
      <dgm:t>
        <a:bodyPr/>
        <a:lstStyle/>
        <a:p>
          <a:r>
            <a:rPr lang="en-US" sz="1400" dirty="0">
              <a:latin typeface="+mn-lt"/>
              <a:cs typeface="Times New Roman" panose="02020603050405020304" pitchFamily="18" charset="0"/>
            </a:rPr>
            <a:t>Ridge feature-based matching</a:t>
          </a:r>
        </a:p>
      </dgm:t>
    </dgm:pt>
    <dgm:pt modelId="{7DCED58D-3810-48F5-9F94-474152DDAB36}" type="parTrans" cxnId="{08632278-342D-4C1B-917E-1C24C8D7ADF5}">
      <dgm:prSet/>
      <dgm:spPr/>
      <dgm:t>
        <a:bodyPr/>
        <a:lstStyle/>
        <a:p>
          <a:endParaRPr lang="en-US" sz="1800">
            <a:latin typeface="+mn-lt"/>
            <a:cs typeface="Times New Roman" panose="02020603050405020304" pitchFamily="18" charset="0"/>
          </a:endParaRPr>
        </a:p>
      </dgm:t>
    </dgm:pt>
    <dgm:pt modelId="{87A935BC-942E-4C0B-BAA0-490869B95AEF}" type="sibTrans" cxnId="{08632278-342D-4C1B-917E-1C24C8D7ADF5}">
      <dgm:prSet/>
      <dgm:spPr/>
      <dgm:t>
        <a:bodyPr/>
        <a:lstStyle/>
        <a:p>
          <a:endParaRPr lang="en-US"/>
        </a:p>
      </dgm:t>
    </dgm:pt>
    <dgm:pt modelId="{FB1401CE-8FE0-42E9-9088-271B2FB724CF}">
      <dgm:prSet phldrT="[Text]" custT="1"/>
      <dgm:spPr/>
      <dgm:t>
        <a:bodyPr/>
        <a:lstStyle/>
        <a:p>
          <a:r>
            <a:rPr lang="en-US" sz="1400" dirty="0">
              <a:latin typeface="+mn-lt"/>
              <a:cs typeface="Times New Roman" panose="02020603050405020304" pitchFamily="18" charset="0"/>
            </a:rPr>
            <a:t>…</a:t>
          </a:r>
        </a:p>
      </dgm:t>
    </dgm:pt>
    <dgm:pt modelId="{F66DEDFE-892C-44F7-9014-82E99EEAE35C}" type="parTrans" cxnId="{DF90F163-B598-44EB-B6FE-7B9DC598BE1C}">
      <dgm:prSet/>
      <dgm:spPr/>
      <dgm:t>
        <a:bodyPr/>
        <a:lstStyle/>
        <a:p>
          <a:endParaRPr lang="en-US" sz="1800">
            <a:latin typeface="+mn-lt"/>
            <a:cs typeface="Times New Roman" panose="02020603050405020304" pitchFamily="18" charset="0"/>
          </a:endParaRPr>
        </a:p>
      </dgm:t>
    </dgm:pt>
    <dgm:pt modelId="{54368CC4-E2FD-4E2C-9D8B-C2B7AD1C6442}" type="sibTrans" cxnId="{DF90F163-B598-44EB-B6FE-7B9DC598BE1C}">
      <dgm:prSet/>
      <dgm:spPr/>
      <dgm:t>
        <a:bodyPr/>
        <a:lstStyle/>
        <a:p>
          <a:endParaRPr lang="en-US"/>
        </a:p>
      </dgm:t>
    </dgm:pt>
    <dgm:pt modelId="{E5C61C7E-5EAB-417A-BFA2-FFDC31F040CE}">
      <dgm:prSet custT="1"/>
      <dgm:spPr/>
      <dgm:t>
        <a:bodyPr/>
        <a:lstStyle/>
        <a:p>
          <a:r>
            <a:rPr lang="en-US" sz="1400" dirty="0">
              <a:latin typeface="+mn-lt"/>
              <a:cs typeface="Times New Roman" panose="02020603050405020304" pitchFamily="18" charset="0"/>
            </a:rPr>
            <a:t>deep neural networks</a:t>
          </a:r>
        </a:p>
      </dgm:t>
    </dgm:pt>
    <dgm:pt modelId="{C8D49FE4-74C3-46BC-A44B-CDA14DF678F6}" type="parTrans" cxnId="{937E69D3-CD2D-44D0-8A8D-9D063BEC4F82}">
      <dgm:prSet/>
      <dgm:spPr/>
      <dgm:t>
        <a:bodyPr/>
        <a:lstStyle/>
        <a:p>
          <a:endParaRPr lang="en-US" sz="1800">
            <a:latin typeface="+mn-lt"/>
            <a:cs typeface="Times New Roman" panose="02020603050405020304" pitchFamily="18" charset="0"/>
          </a:endParaRPr>
        </a:p>
      </dgm:t>
    </dgm:pt>
    <dgm:pt modelId="{1518F84E-F8AB-4FA8-83FE-82224FD93739}" type="sibTrans" cxnId="{937E69D3-CD2D-44D0-8A8D-9D063BEC4F82}">
      <dgm:prSet/>
      <dgm:spPr/>
      <dgm:t>
        <a:bodyPr/>
        <a:lstStyle/>
        <a:p>
          <a:endParaRPr lang="en-US"/>
        </a:p>
      </dgm:t>
    </dgm:pt>
    <dgm:pt modelId="{91CC669F-0413-4D2A-9D43-3EF4ED1BA353}">
      <dgm:prSet custT="1"/>
      <dgm:spPr/>
      <dgm:t>
        <a:bodyPr/>
        <a:lstStyle/>
        <a:p>
          <a:r>
            <a:rPr lang="en-US" sz="1400" dirty="0">
              <a:latin typeface="+mn-lt"/>
              <a:cs typeface="Times New Roman" panose="02020603050405020304" pitchFamily="18" charset="0"/>
            </a:rPr>
            <a:t>convolutional deep neural networks</a:t>
          </a:r>
        </a:p>
      </dgm:t>
    </dgm:pt>
    <dgm:pt modelId="{03535953-FAB4-462C-B0EE-3B410698DCE7}" type="parTrans" cxnId="{85C39AC9-A9D3-4C45-8AD7-C78FB63DE4E4}">
      <dgm:prSet/>
      <dgm:spPr/>
      <dgm:t>
        <a:bodyPr/>
        <a:lstStyle/>
        <a:p>
          <a:endParaRPr lang="en-US" sz="1800">
            <a:latin typeface="+mn-lt"/>
            <a:cs typeface="Times New Roman" panose="02020603050405020304" pitchFamily="18" charset="0"/>
          </a:endParaRPr>
        </a:p>
      </dgm:t>
    </dgm:pt>
    <dgm:pt modelId="{60ED62E7-1F1A-4941-9726-BE4187A13347}" type="sibTrans" cxnId="{85C39AC9-A9D3-4C45-8AD7-C78FB63DE4E4}">
      <dgm:prSet/>
      <dgm:spPr/>
      <dgm:t>
        <a:bodyPr/>
        <a:lstStyle/>
        <a:p>
          <a:endParaRPr lang="en-US"/>
        </a:p>
      </dgm:t>
    </dgm:pt>
    <dgm:pt modelId="{3E333945-7FB3-4BC7-B2BB-9911DE367489}">
      <dgm:prSet custT="1"/>
      <dgm:spPr/>
      <dgm:t>
        <a:bodyPr/>
        <a:lstStyle/>
        <a:p>
          <a:r>
            <a:rPr lang="en-US" sz="1400" dirty="0">
              <a:latin typeface="+mn-lt"/>
              <a:cs typeface="Times New Roman" panose="02020603050405020304" pitchFamily="18" charset="0"/>
            </a:rPr>
            <a:t>deep belief networks </a:t>
          </a:r>
        </a:p>
      </dgm:t>
    </dgm:pt>
    <dgm:pt modelId="{EB624096-4F8D-44F1-B8E5-E9786656B584}" type="parTrans" cxnId="{E918B1AF-968A-4D8E-B25A-1861B06E4810}">
      <dgm:prSet/>
      <dgm:spPr/>
      <dgm:t>
        <a:bodyPr/>
        <a:lstStyle/>
        <a:p>
          <a:endParaRPr lang="en-US" sz="1800">
            <a:latin typeface="+mn-lt"/>
            <a:cs typeface="Times New Roman" panose="02020603050405020304" pitchFamily="18" charset="0"/>
          </a:endParaRPr>
        </a:p>
      </dgm:t>
    </dgm:pt>
    <dgm:pt modelId="{7D934F92-A9CC-4F41-B959-BA8A80244245}" type="sibTrans" cxnId="{E918B1AF-968A-4D8E-B25A-1861B06E4810}">
      <dgm:prSet/>
      <dgm:spPr/>
      <dgm:t>
        <a:bodyPr/>
        <a:lstStyle/>
        <a:p>
          <a:endParaRPr lang="en-US"/>
        </a:p>
      </dgm:t>
    </dgm:pt>
    <dgm:pt modelId="{19EC51DA-CF5B-42E9-B7A9-CB338DA9F5B5}">
      <dgm:prSet custT="1"/>
      <dgm:spPr/>
      <dgm:t>
        <a:bodyPr/>
        <a:lstStyle/>
        <a:p>
          <a:r>
            <a:rPr lang="en-US" sz="1400" dirty="0">
              <a:latin typeface="+mn-lt"/>
              <a:cs typeface="Times New Roman" panose="02020603050405020304" pitchFamily="18" charset="0"/>
            </a:rPr>
            <a:t>recurrent neural networks</a:t>
          </a:r>
        </a:p>
      </dgm:t>
    </dgm:pt>
    <dgm:pt modelId="{28750E3B-1E42-4895-992B-5F34A6EFE6D4}" type="parTrans" cxnId="{A562BF74-4730-48AB-9781-A84848CE3999}">
      <dgm:prSet/>
      <dgm:spPr/>
      <dgm:t>
        <a:bodyPr/>
        <a:lstStyle/>
        <a:p>
          <a:endParaRPr lang="en-US" sz="1800">
            <a:latin typeface="+mn-lt"/>
            <a:cs typeface="Times New Roman" panose="02020603050405020304" pitchFamily="18" charset="0"/>
          </a:endParaRPr>
        </a:p>
      </dgm:t>
    </dgm:pt>
    <dgm:pt modelId="{245245E1-56A7-4191-8347-37748067D8A6}" type="sibTrans" cxnId="{A562BF74-4730-48AB-9781-A84848CE3999}">
      <dgm:prSet/>
      <dgm:spPr/>
      <dgm:t>
        <a:bodyPr/>
        <a:lstStyle/>
        <a:p>
          <a:endParaRPr lang="en-US"/>
        </a:p>
      </dgm:t>
    </dgm:pt>
    <dgm:pt modelId="{AB1A1B89-345F-4230-9ED5-C6ECE235C3C0}">
      <dgm:prSet custT="1"/>
      <dgm:spPr/>
      <dgm:t>
        <a:bodyPr/>
        <a:lstStyle/>
        <a:p>
          <a:r>
            <a:rPr lang="en-US" sz="1400" dirty="0">
              <a:latin typeface="+mn-lt"/>
              <a:cs typeface="Times New Roman" panose="02020603050405020304" pitchFamily="18" charset="0"/>
            </a:rPr>
            <a:t>…</a:t>
          </a:r>
        </a:p>
      </dgm:t>
    </dgm:pt>
    <dgm:pt modelId="{7C0E2FED-17CD-42A5-A7DD-560F76605F45}" type="parTrans" cxnId="{0A9378AA-0B3C-4688-ACCC-78A7B8DB3954}">
      <dgm:prSet/>
      <dgm:spPr/>
      <dgm:t>
        <a:bodyPr/>
        <a:lstStyle/>
        <a:p>
          <a:endParaRPr lang="en-US" sz="1800">
            <a:latin typeface="+mn-lt"/>
            <a:cs typeface="Times New Roman" panose="02020603050405020304" pitchFamily="18" charset="0"/>
          </a:endParaRPr>
        </a:p>
      </dgm:t>
    </dgm:pt>
    <dgm:pt modelId="{1B2AD9D2-32CB-4346-B3D8-FB72DC488C91}" type="sibTrans" cxnId="{0A9378AA-0B3C-4688-ACCC-78A7B8DB3954}">
      <dgm:prSet/>
      <dgm:spPr/>
      <dgm:t>
        <a:bodyPr/>
        <a:lstStyle/>
        <a:p>
          <a:endParaRPr lang="en-US"/>
        </a:p>
      </dgm:t>
    </dgm:pt>
    <dgm:pt modelId="{48CDBF5F-93E3-4BFD-AC3D-798F4A137E54}" type="pres">
      <dgm:prSet presAssocID="{CB40918C-D547-4ABB-B080-FCA3DCBD6BC0}" presName="mainComposite" presStyleCnt="0">
        <dgm:presLayoutVars>
          <dgm:chPref val="1"/>
          <dgm:dir/>
          <dgm:animOne val="branch"/>
          <dgm:animLvl val="lvl"/>
          <dgm:resizeHandles val="exact"/>
        </dgm:presLayoutVars>
      </dgm:prSet>
      <dgm:spPr/>
    </dgm:pt>
    <dgm:pt modelId="{7FBDA04A-8400-445D-B944-69858E4CFD8A}" type="pres">
      <dgm:prSet presAssocID="{CB40918C-D547-4ABB-B080-FCA3DCBD6BC0}" presName="hierFlow" presStyleCnt="0"/>
      <dgm:spPr/>
    </dgm:pt>
    <dgm:pt modelId="{4E0EED39-7F45-4115-A8CF-64B089880799}" type="pres">
      <dgm:prSet presAssocID="{CB40918C-D547-4ABB-B080-FCA3DCBD6BC0}" presName="hierChild1" presStyleCnt="0">
        <dgm:presLayoutVars>
          <dgm:chPref val="1"/>
          <dgm:animOne val="branch"/>
          <dgm:animLvl val="lvl"/>
        </dgm:presLayoutVars>
      </dgm:prSet>
      <dgm:spPr/>
    </dgm:pt>
    <dgm:pt modelId="{3B120992-75BC-44A5-AE08-6FFCDF6FDB2F}" type="pres">
      <dgm:prSet presAssocID="{10ED0004-E2E7-4728-A805-BA7B96C20605}" presName="Name14" presStyleCnt="0"/>
      <dgm:spPr/>
    </dgm:pt>
    <dgm:pt modelId="{E54C9DBD-5E3B-41D3-9A38-A68C2080B6F1}" type="pres">
      <dgm:prSet presAssocID="{10ED0004-E2E7-4728-A805-BA7B96C20605}" presName="level1Shape" presStyleLbl="node0" presStyleIdx="0" presStyleCnt="1" custScaleX="182749">
        <dgm:presLayoutVars>
          <dgm:chPref val="3"/>
        </dgm:presLayoutVars>
      </dgm:prSet>
      <dgm:spPr/>
    </dgm:pt>
    <dgm:pt modelId="{B8667AEA-B879-422C-9778-8826A305067D}" type="pres">
      <dgm:prSet presAssocID="{10ED0004-E2E7-4728-A805-BA7B96C20605}" presName="hierChild2" presStyleCnt="0"/>
      <dgm:spPr/>
    </dgm:pt>
    <dgm:pt modelId="{66B46914-6811-4627-8CC7-86283C6AB3C3}" type="pres">
      <dgm:prSet presAssocID="{9DB5D9FF-852E-4E88-982C-0F35001E636A}" presName="Name19" presStyleLbl="parChTrans1D2" presStyleIdx="0" presStyleCnt="2"/>
      <dgm:spPr/>
    </dgm:pt>
    <dgm:pt modelId="{FAA49C83-86C6-46E3-8636-82B011D6957B}" type="pres">
      <dgm:prSet presAssocID="{496F4B89-1CC0-4455-8BBC-B51999F04E5F}" presName="Name21" presStyleCnt="0"/>
      <dgm:spPr/>
    </dgm:pt>
    <dgm:pt modelId="{D25F99E7-2D20-403C-82E4-DB41F80F8EE8}" type="pres">
      <dgm:prSet presAssocID="{496F4B89-1CC0-4455-8BBC-B51999F04E5F}" presName="level2Shape" presStyleLbl="node2" presStyleIdx="0" presStyleCnt="2" custScaleX="155996"/>
      <dgm:spPr/>
    </dgm:pt>
    <dgm:pt modelId="{6B88C19E-3F84-4444-9222-67F44B83BCEF}" type="pres">
      <dgm:prSet presAssocID="{496F4B89-1CC0-4455-8BBC-B51999F04E5F}" presName="hierChild3" presStyleCnt="0"/>
      <dgm:spPr/>
    </dgm:pt>
    <dgm:pt modelId="{F3757411-1BBB-4B4D-A9D0-3EA43946BDD0}" type="pres">
      <dgm:prSet presAssocID="{26EF0B1B-200E-4CDB-A0EB-B41F28CC818E}" presName="Name19" presStyleLbl="parChTrans1D3" presStyleIdx="0" presStyleCnt="9"/>
      <dgm:spPr/>
    </dgm:pt>
    <dgm:pt modelId="{41044EAA-E689-4060-9FDB-9373158923FA}" type="pres">
      <dgm:prSet presAssocID="{DE5FA199-B264-48D6-A8C8-80FA230B0969}" presName="Name21" presStyleCnt="0"/>
      <dgm:spPr/>
    </dgm:pt>
    <dgm:pt modelId="{A6325C12-FF7A-49C5-AC5A-5519228810D3}" type="pres">
      <dgm:prSet presAssocID="{DE5FA199-B264-48D6-A8C8-80FA230B0969}" presName="level2Shape" presStyleLbl="node3" presStyleIdx="0" presStyleCnt="9" custScaleY="151408"/>
      <dgm:spPr/>
    </dgm:pt>
    <dgm:pt modelId="{B85ADE6C-0898-4285-85D7-02BB04C2A951}" type="pres">
      <dgm:prSet presAssocID="{DE5FA199-B264-48D6-A8C8-80FA230B0969}" presName="hierChild3" presStyleCnt="0"/>
      <dgm:spPr/>
    </dgm:pt>
    <dgm:pt modelId="{10526A3D-1873-4301-ADF7-EC1A3086ECA1}" type="pres">
      <dgm:prSet presAssocID="{5377465A-3AC8-45E8-9DF7-57F0836A169C}" presName="Name19" presStyleLbl="parChTrans1D3" presStyleIdx="1" presStyleCnt="9"/>
      <dgm:spPr/>
    </dgm:pt>
    <dgm:pt modelId="{F9141156-6844-44BA-9942-3D0B27C5ABB7}" type="pres">
      <dgm:prSet presAssocID="{C00B6413-3933-46C0-96BB-813681046137}" presName="Name21" presStyleCnt="0"/>
      <dgm:spPr/>
    </dgm:pt>
    <dgm:pt modelId="{D2BC95B5-B81F-44B6-BF65-9EA3742F7DAA}" type="pres">
      <dgm:prSet presAssocID="{C00B6413-3933-46C0-96BB-813681046137}" presName="level2Shape" presStyleLbl="node3" presStyleIdx="1" presStyleCnt="9" custScaleY="151408"/>
      <dgm:spPr/>
    </dgm:pt>
    <dgm:pt modelId="{B2C3DE6B-83B3-4038-B9CA-88F24F151FD6}" type="pres">
      <dgm:prSet presAssocID="{C00B6413-3933-46C0-96BB-813681046137}" presName="hierChild3" presStyleCnt="0"/>
      <dgm:spPr/>
    </dgm:pt>
    <dgm:pt modelId="{B44E295B-00AD-427B-9F8C-7B79BD0D2692}" type="pres">
      <dgm:prSet presAssocID="{7DCED58D-3810-48F5-9F94-474152DDAB36}" presName="Name19" presStyleLbl="parChTrans1D3" presStyleIdx="2" presStyleCnt="9"/>
      <dgm:spPr/>
    </dgm:pt>
    <dgm:pt modelId="{C7B55541-0EC8-4D83-ADF7-A65F21A9D671}" type="pres">
      <dgm:prSet presAssocID="{010F56E7-67AE-4653-8B0D-6F57544452BD}" presName="Name21" presStyleCnt="0"/>
      <dgm:spPr/>
    </dgm:pt>
    <dgm:pt modelId="{A97B6983-464E-45A4-AAA3-39AE99CE1568}" type="pres">
      <dgm:prSet presAssocID="{010F56E7-67AE-4653-8B0D-6F57544452BD}" presName="level2Shape" presStyleLbl="node3" presStyleIdx="2" presStyleCnt="9" custScaleY="151408"/>
      <dgm:spPr/>
    </dgm:pt>
    <dgm:pt modelId="{A63B7006-D6B3-4B21-9865-5CE467CC4193}" type="pres">
      <dgm:prSet presAssocID="{010F56E7-67AE-4653-8B0D-6F57544452BD}" presName="hierChild3" presStyleCnt="0"/>
      <dgm:spPr/>
    </dgm:pt>
    <dgm:pt modelId="{B4876128-C029-4BF0-93AF-1893B2113E1B}" type="pres">
      <dgm:prSet presAssocID="{F66DEDFE-892C-44F7-9014-82E99EEAE35C}" presName="Name19" presStyleLbl="parChTrans1D3" presStyleIdx="3" presStyleCnt="9"/>
      <dgm:spPr/>
    </dgm:pt>
    <dgm:pt modelId="{E7556BCD-8D89-4F17-BC9B-4EBE34C0A90B}" type="pres">
      <dgm:prSet presAssocID="{FB1401CE-8FE0-42E9-9088-271B2FB724CF}" presName="Name21" presStyleCnt="0"/>
      <dgm:spPr/>
    </dgm:pt>
    <dgm:pt modelId="{40C18B16-E156-445A-9BEB-6B0BD63101A2}" type="pres">
      <dgm:prSet presAssocID="{FB1401CE-8FE0-42E9-9088-271B2FB724CF}" presName="level2Shape" presStyleLbl="node3" presStyleIdx="3" presStyleCnt="9" custScaleY="151408"/>
      <dgm:spPr/>
    </dgm:pt>
    <dgm:pt modelId="{3BAE5150-9FD0-4193-834A-C932C426C8A3}" type="pres">
      <dgm:prSet presAssocID="{FB1401CE-8FE0-42E9-9088-271B2FB724CF}" presName="hierChild3" presStyleCnt="0"/>
      <dgm:spPr/>
    </dgm:pt>
    <dgm:pt modelId="{2587C9DF-4D9E-4194-BAEE-A030A8D31A2E}" type="pres">
      <dgm:prSet presAssocID="{37CDEBA6-2175-4E15-8F43-169A79179F2D}" presName="Name19" presStyleLbl="parChTrans1D2" presStyleIdx="1" presStyleCnt="2"/>
      <dgm:spPr/>
    </dgm:pt>
    <dgm:pt modelId="{1F35373B-82D5-4BD7-8AA6-A6260FF31B31}" type="pres">
      <dgm:prSet presAssocID="{4D414EE5-508A-43FA-BB74-C626264749A7}" presName="Name21" presStyleCnt="0"/>
      <dgm:spPr/>
    </dgm:pt>
    <dgm:pt modelId="{47BA28EF-862E-4430-AC5A-72FFF1E19B45}" type="pres">
      <dgm:prSet presAssocID="{4D414EE5-508A-43FA-BB74-C626264749A7}" presName="level2Shape" presStyleLbl="node2" presStyleIdx="1" presStyleCnt="2" custScaleX="155996"/>
      <dgm:spPr/>
    </dgm:pt>
    <dgm:pt modelId="{CAA5B985-4742-4593-B3C1-AB0333AE8B31}" type="pres">
      <dgm:prSet presAssocID="{4D414EE5-508A-43FA-BB74-C626264749A7}" presName="hierChild3" presStyleCnt="0"/>
      <dgm:spPr/>
    </dgm:pt>
    <dgm:pt modelId="{F3AC9D11-3138-4A58-89B1-029092C0E535}" type="pres">
      <dgm:prSet presAssocID="{C8D49FE4-74C3-46BC-A44B-CDA14DF678F6}" presName="Name19" presStyleLbl="parChTrans1D3" presStyleIdx="4" presStyleCnt="9"/>
      <dgm:spPr/>
    </dgm:pt>
    <dgm:pt modelId="{382980FF-56FC-4B8A-A78D-58448C81C53F}" type="pres">
      <dgm:prSet presAssocID="{E5C61C7E-5EAB-417A-BFA2-FFDC31F040CE}" presName="Name21" presStyleCnt="0"/>
      <dgm:spPr/>
    </dgm:pt>
    <dgm:pt modelId="{6F166640-E31E-4670-AE25-9C4AB11BAD5F}" type="pres">
      <dgm:prSet presAssocID="{E5C61C7E-5EAB-417A-BFA2-FFDC31F040CE}" presName="level2Shape" presStyleLbl="node3" presStyleIdx="4" presStyleCnt="9" custScaleY="151408"/>
      <dgm:spPr/>
    </dgm:pt>
    <dgm:pt modelId="{55073432-ADB7-4172-AA78-4BED596510D4}" type="pres">
      <dgm:prSet presAssocID="{E5C61C7E-5EAB-417A-BFA2-FFDC31F040CE}" presName="hierChild3" presStyleCnt="0"/>
      <dgm:spPr/>
    </dgm:pt>
    <dgm:pt modelId="{132A51FD-3A38-4EB8-8EA2-6387170BF44A}" type="pres">
      <dgm:prSet presAssocID="{03535953-FAB4-462C-B0EE-3B410698DCE7}" presName="Name19" presStyleLbl="parChTrans1D3" presStyleIdx="5" presStyleCnt="9"/>
      <dgm:spPr/>
    </dgm:pt>
    <dgm:pt modelId="{789E524A-2E19-4F9F-B393-2A8DEA7F698E}" type="pres">
      <dgm:prSet presAssocID="{91CC669F-0413-4D2A-9D43-3EF4ED1BA353}" presName="Name21" presStyleCnt="0"/>
      <dgm:spPr/>
    </dgm:pt>
    <dgm:pt modelId="{54A2884A-9BB6-49EF-9E0C-2704136CF8C7}" type="pres">
      <dgm:prSet presAssocID="{91CC669F-0413-4D2A-9D43-3EF4ED1BA353}" presName="level2Shape" presStyleLbl="node3" presStyleIdx="5" presStyleCnt="9" custScaleY="151408"/>
      <dgm:spPr/>
    </dgm:pt>
    <dgm:pt modelId="{0AEA69FF-12F4-4C4E-A8E0-CC1904F88C07}" type="pres">
      <dgm:prSet presAssocID="{91CC669F-0413-4D2A-9D43-3EF4ED1BA353}" presName="hierChild3" presStyleCnt="0"/>
      <dgm:spPr/>
    </dgm:pt>
    <dgm:pt modelId="{A518B87F-944A-4A0B-9BD2-FE51C127DC34}" type="pres">
      <dgm:prSet presAssocID="{EB624096-4F8D-44F1-B8E5-E9786656B584}" presName="Name19" presStyleLbl="parChTrans1D3" presStyleIdx="6" presStyleCnt="9"/>
      <dgm:spPr/>
    </dgm:pt>
    <dgm:pt modelId="{EA10E362-EAF9-49C5-90AC-EC11069A3E18}" type="pres">
      <dgm:prSet presAssocID="{3E333945-7FB3-4BC7-B2BB-9911DE367489}" presName="Name21" presStyleCnt="0"/>
      <dgm:spPr/>
    </dgm:pt>
    <dgm:pt modelId="{D7ADD4AD-A030-4AEB-A105-49148B3EFF4E}" type="pres">
      <dgm:prSet presAssocID="{3E333945-7FB3-4BC7-B2BB-9911DE367489}" presName="level2Shape" presStyleLbl="node3" presStyleIdx="6" presStyleCnt="9" custScaleY="151408"/>
      <dgm:spPr/>
    </dgm:pt>
    <dgm:pt modelId="{A13775C9-ADA2-4807-9E83-2A0347EDA6A0}" type="pres">
      <dgm:prSet presAssocID="{3E333945-7FB3-4BC7-B2BB-9911DE367489}" presName="hierChild3" presStyleCnt="0"/>
      <dgm:spPr/>
    </dgm:pt>
    <dgm:pt modelId="{32012E89-77E1-4F5F-9E0F-15534DA86FFE}" type="pres">
      <dgm:prSet presAssocID="{28750E3B-1E42-4895-992B-5F34A6EFE6D4}" presName="Name19" presStyleLbl="parChTrans1D3" presStyleIdx="7" presStyleCnt="9"/>
      <dgm:spPr/>
    </dgm:pt>
    <dgm:pt modelId="{0631231A-1177-4509-9E9E-45FBBED6D972}" type="pres">
      <dgm:prSet presAssocID="{19EC51DA-CF5B-42E9-B7A9-CB338DA9F5B5}" presName="Name21" presStyleCnt="0"/>
      <dgm:spPr/>
    </dgm:pt>
    <dgm:pt modelId="{A03064A8-8E88-4197-91F1-126E58E93874}" type="pres">
      <dgm:prSet presAssocID="{19EC51DA-CF5B-42E9-B7A9-CB338DA9F5B5}" presName="level2Shape" presStyleLbl="node3" presStyleIdx="7" presStyleCnt="9" custScaleY="151408"/>
      <dgm:spPr/>
    </dgm:pt>
    <dgm:pt modelId="{A3E5FD64-F5C9-41FF-A4EF-9E957F906A21}" type="pres">
      <dgm:prSet presAssocID="{19EC51DA-CF5B-42E9-B7A9-CB338DA9F5B5}" presName="hierChild3" presStyleCnt="0"/>
      <dgm:spPr/>
    </dgm:pt>
    <dgm:pt modelId="{1AC530A6-75B7-4FFD-A628-F2AEA0DB2926}" type="pres">
      <dgm:prSet presAssocID="{7C0E2FED-17CD-42A5-A7DD-560F76605F45}" presName="Name19" presStyleLbl="parChTrans1D3" presStyleIdx="8" presStyleCnt="9"/>
      <dgm:spPr/>
    </dgm:pt>
    <dgm:pt modelId="{6BDDF57C-A8A6-4FF5-9812-B07E56985B82}" type="pres">
      <dgm:prSet presAssocID="{AB1A1B89-345F-4230-9ED5-C6ECE235C3C0}" presName="Name21" presStyleCnt="0"/>
      <dgm:spPr/>
    </dgm:pt>
    <dgm:pt modelId="{63B400E9-A71E-4C64-8D26-F2007FBA67FF}" type="pres">
      <dgm:prSet presAssocID="{AB1A1B89-345F-4230-9ED5-C6ECE235C3C0}" presName="level2Shape" presStyleLbl="node3" presStyleIdx="8" presStyleCnt="9" custScaleY="151408"/>
      <dgm:spPr/>
    </dgm:pt>
    <dgm:pt modelId="{EE831E46-BBDA-4B1B-8A17-43EEB5B2805C}" type="pres">
      <dgm:prSet presAssocID="{AB1A1B89-345F-4230-9ED5-C6ECE235C3C0}" presName="hierChild3" presStyleCnt="0"/>
      <dgm:spPr/>
    </dgm:pt>
    <dgm:pt modelId="{3701F903-F3B0-4FC1-ACE9-41799AB58865}" type="pres">
      <dgm:prSet presAssocID="{CB40918C-D547-4ABB-B080-FCA3DCBD6BC0}" presName="bgShapesFlow" presStyleCnt="0"/>
      <dgm:spPr/>
    </dgm:pt>
  </dgm:ptLst>
  <dgm:cxnLst>
    <dgm:cxn modelId="{A7F1AA34-62D8-4198-B8B4-5132D55BB4F9}" type="presOf" srcId="{03535953-FAB4-462C-B0EE-3B410698DCE7}" destId="{132A51FD-3A38-4EB8-8EA2-6387170BF44A}" srcOrd="0" destOrd="0" presId="urn:microsoft.com/office/officeart/2005/8/layout/hierarchy6"/>
    <dgm:cxn modelId="{6D8A3669-71E1-4417-9AD6-A29BA3BF61FF}" srcId="{CB40918C-D547-4ABB-B080-FCA3DCBD6BC0}" destId="{10ED0004-E2E7-4728-A805-BA7B96C20605}" srcOrd="0" destOrd="0" parTransId="{353CB6EA-FEB3-4E69-B109-93DF3647B25E}" sibTransId="{1CE20D27-22FA-49B2-A254-05398570ECD0}"/>
    <dgm:cxn modelId="{E6F5DC76-A70E-4480-B277-F9744DB0A59B}" srcId="{496F4B89-1CC0-4455-8BBC-B51999F04E5F}" destId="{DE5FA199-B264-48D6-A8C8-80FA230B0969}" srcOrd="0" destOrd="0" parTransId="{26EF0B1B-200E-4CDB-A0EB-B41F28CC818E}" sibTransId="{B1108245-2466-4064-95EC-FC44EBCA3EEB}"/>
    <dgm:cxn modelId="{91552688-320F-423F-B8A8-2BFDC7667868}" type="presOf" srcId="{CB40918C-D547-4ABB-B080-FCA3DCBD6BC0}" destId="{48CDBF5F-93E3-4BFD-AC3D-798F4A137E54}" srcOrd="0" destOrd="0" presId="urn:microsoft.com/office/officeart/2005/8/layout/hierarchy6"/>
    <dgm:cxn modelId="{44E616BC-EF10-4DB7-8C6D-8F56CE1973B0}" type="presOf" srcId="{5377465A-3AC8-45E8-9DF7-57F0836A169C}" destId="{10526A3D-1873-4301-ADF7-EC1A3086ECA1}" srcOrd="0" destOrd="0" presId="urn:microsoft.com/office/officeart/2005/8/layout/hierarchy6"/>
    <dgm:cxn modelId="{12D98649-01D7-42D5-AB55-FB1819A73655}" type="presOf" srcId="{DE5FA199-B264-48D6-A8C8-80FA230B0969}" destId="{A6325C12-FF7A-49C5-AC5A-5519228810D3}" srcOrd="0" destOrd="0" presId="urn:microsoft.com/office/officeart/2005/8/layout/hierarchy6"/>
    <dgm:cxn modelId="{98242EE0-C89E-436E-95C6-C6816583DDDD}" type="presOf" srcId="{91CC669F-0413-4D2A-9D43-3EF4ED1BA353}" destId="{54A2884A-9BB6-49EF-9E0C-2704136CF8C7}" srcOrd="0" destOrd="0" presId="urn:microsoft.com/office/officeart/2005/8/layout/hierarchy6"/>
    <dgm:cxn modelId="{7CB0B759-FF6E-4105-8038-B18B01166716}" srcId="{10ED0004-E2E7-4728-A805-BA7B96C20605}" destId="{496F4B89-1CC0-4455-8BBC-B51999F04E5F}" srcOrd="0" destOrd="0" parTransId="{9DB5D9FF-852E-4E88-982C-0F35001E636A}" sibTransId="{8185D169-2E87-4C42-802D-BD7FC5C9194A}"/>
    <dgm:cxn modelId="{DF90F163-B598-44EB-B6FE-7B9DC598BE1C}" srcId="{496F4B89-1CC0-4455-8BBC-B51999F04E5F}" destId="{FB1401CE-8FE0-42E9-9088-271B2FB724CF}" srcOrd="3" destOrd="0" parTransId="{F66DEDFE-892C-44F7-9014-82E99EEAE35C}" sibTransId="{54368CC4-E2FD-4E2C-9D8B-C2B7AD1C6442}"/>
    <dgm:cxn modelId="{A07091DE-E45E-4086-9C02-39A5383FFA50}" srcId="{496F4B89-1CC0-4455-8BBC-B51999F04E5F}" destId="{C00B6413-3933-46C0-96BB-813681046137}" srcOrd="1" destOrd="0" parTransId="{5377465A-3AC8-45E8-9DF7-57F0836A169C}" sibTransId="{B6E293BA-B98D-4356-A5F2-6D60E2712A47}"/>
    <dgm:cxn modelId="{0A9378AA-0B3C-4688-ACCC-78A7B8DB3954}" srcId="{4D414EE5-508A-43FA-BB74-C626264749A7}" destId="{AB1A1B89-345F-4230-9ED5-C6ECE235C3C0}" srcOrd="4" destOrd="0" parTransId="{7C0E2FED-17CD-42A5-A7DD-560F76605F45}" sibTransId="{1B2AD9D2-32CB-4346-B3D8-FB72DC488C91}"/>
    <dgm:cxn modelId="{040BDB8B-FE2D-47EC-B98C-739BB1BA2D8F}" type="presOf" srcId="{EB624096-4F8D-44F1-B8E5-E9786656B584}" destId="{A518B87F-944A-4A0B-9BD2-FE51C127DC34}" srcOrd="0" destOrd="0" presId="urn:microsoft.com/office/officeart/2005/8/layout/hierarchy6"/>
    <dgm:cxn modelId="{D5CDF270-5C47-4DEB-94B9-763AE5D6FAEB}" type="presOf" srcId="{F66DEDFE-892C-44F7-9014-82E99EEAE35C}" destId="{B4876128-C029-4BF0-93AF-1893B2113E1B}" srcOrd="0" destOrd="0" presId="urn:microsoft.com/office/officeart/2005/8/layout/hierarchy6"/>
    <dgm:cxn modelId="{F78F5B32-B128-4F12-9A35-7DD5C72AF903}" type="presOf" srcId="{37CDEBA6-2175-4E15-8F43-169A79179F2D}" destId="{2587C9DF-4D9E-4194-BAEE-A030A8D31A2E}" srcOrd="0" destOrd="0" presId="urn:microsoft.com/office/officeart/2005/8/layout/hierarchy6"/>
    <dgm:cxn modelId="{FE9AC89D-AD2B-4F43-A4EC-97C11505DAF8}" srcId="{10ED0004-E2E7-4728-A805-BA7B96C20605}" destId="{4D414EE5-508A-43FA-BB74-C626264749A7}" srcOrd="1" destOrd="0" parTransId="{37CDEBA6-2175-4E15-8F43-169A79179F2D}" sibTransId="{C7F36CE7-C7D4-488D-9AAA-BA78B38B8428}"/>
    <dgm:cxn modelId="{A22C6E76-B66B-4B8E-8D68-F44AA2696AFD}" type="presOf" srcId="{26EF0B1B-200E-4CDB-A0EB-B41F28CC818E}" destId="{F3757411-1BBB-4B4D-A9D0-3EA43946BDD0}" srcOrd="0" destOrd="0" presId="urn:microsoft.com/office/officeart/2005/8/layout/hierarchy6"/>
    <dgm:cxn modelId="{D58C2084-D4FB-43C6-BDCE-B177A169B386}" type="presOf" srcId="{AB1A1B89-345F-4230-9ED5-C6ECE235C3C0}" destId="{63B400E9-A71E-4C64-8D26-F2007FBA67FF}" srcOrd="0" destOrd="0" presId="urn:microsoft.com/office/officeart/2005/8/layout/hierarchy6"/>
    <dgm:cxn modelId="{6439CCA3-B093-47A6-8F72-61590C1229A7}" type="presOf" srcId="{C8D49FE4-74C3-46BC-A44B-CDA14DF678F6}" destId="{F3AC9D11-3138-4A58-89B1-029092C0E535}" srcOrd="0" destOrd="0" presId="urn:microsoft.com/office/officeart/2005/8/layout/hierarchy6"/>
    <dgm:cxn modelId="{020F1FE6-7FC0-440A-ADF3-5040C805D747}" type="presOf" srcId="{28750E3B-1E42-4895-992B-5F34A6EFE6D4}" destId="{32012E89-77E1-4F5F-9E0F-15534DA86FFE}" srcOrd="0" destOrd="0" presId="urn:microsoft.com/office/officeart/2005/8/layout/hierarchy6"/>
    <dgm:cxn modelId="{892E9DE6-531B-4789-88C2-6E6C5A2B25ED}" type="presOf" srcId="{FB1401CE-8FE0-42E9-9088-271B2FB724CF}" destId="{40C18B16-E156-445A-9BEB-6B0BD63101A2}" srcOrd="0" destOrd="0" presId="urn:microsoft.com/office/officeart/2005/8/layout/hierarchy6"/>
    <dgm:cxn modelId="{7E7CFEB9-AB5D-4E83-8331-FBE95DAC024A}" type="presOf" srcId="{3E333945-7FB3-4BC7-B2BB-9911DE367489}" destId="{D7ADD4AD-A030-4AEB-A105-49148B3EFF4E}" srcOrd="0" destOrd="0" presId="urn:microsoft.com/office/officeart/2005/8/layout/hierarchy6"/>
    <dgm:cxn modelId="{A562BF74-4730-48AB-9781-A84848CE3999}" srcId="{4D414EE5-508A-43FA-BB74-C626264749A7}" destId="{19EC51DA-CF5B-42E9-B7A9-CB338DA9F5B5}" srcOrd="3" destOrd="0" parTransId="{28750E3B-1E42-4895-992B-5F34A6EFE6D4}" sibTransId="{245245E1-56A7-4191-8347-37748067D8A6}"/>
    <dgm:cxn modelId="{5FE1C193-C62B-4056-8F94-0368DE5A7CC4}" type="presOf" srcId="{7DCED58D-3810-48F5-9F94-474152DDAB36}" destId="{B44E295B-00AD-427B-9F8C-7B79BD0D2692}" srcOrd="0" destOrd="0" presId="urn:microsoft.com/office/officeart/2005/8/layout/hierarchy6"/>
    <dgm:cxn modelId="{F2725084-7123-4339-A25A-3DDEF1E83B79}" type="presOf" srcId="{C00B6413-3933-46C0-96BB-813681046137}" destId="{D2BC95B5-B81F-44B6-BF65-9EA3742F7DAA}" srcOrd="0" destOrd="0" presId="urn:microsoft.com/office/officeart/2005/8/layout/hierarchy6"/>
    <dgm:cxn modelId="{8BBBFDED-F9F8-4A92-8CAE-202EDAEAADFE}" type="presOf" srcId="{10ED0004-E2E7-4728-A805-BA7B96C20605}" destId="{E54C9DBD-5E3B-41D3-9A38-A68C2080B6F1}" srcOrd="0" destOrd="0" presId="urn:microsoft.com/office/officeart/2005/8/layout/hierarchy6"/>
    <dgm:cxn modelId="{E918B1AF-968A-4D8E-B25A-1861B06E4810}" srcId="{4D414EE5-508A-43FA-BB74-C626264749A7}" destId="{3E333945-7FB3-4BC7-B2BB-9911DE367489}" srcOrd="2" destOrd="0" parTransId="{EB624096-4F8D-44F1-B8E5-E9786656B584}" sibTransId="{7D934F92-A9CC-4F41-B959-BA8A80244245}"/>
    <dgm:cxn modelId="{52CBE819-406A-4CD1-BFC6-55F04275649D}" type="presOf" srcId="{496F4B89-1CC0-4455-8BBC-B51999F04E5F}" destId="{D25F99E7-2D20-403C-82E4-DB41F80F8EE8}" srcOrd="0" destOrd="0" presId="urn:microsoft.com/office/officeart/2005/8/layout/hierarchy6"/>
    <dgm:cxn modelId="{A1F2F40C-7F0D-4E5A-9CAA-C4F9A50CDAF4}" type="presOf" srcId="{4D414EE5-508A-43FA-BB74-C626264749A7}" destId="{47BA28EF-862E-4430-AC5A-72FFF1E19B45}" srcOrd="0" destOrd="0" presId="urn:microsoft.com/office/officeart/2005/8/layout/hierarchy6"/>
    <dgm:cxn modelId="{85C39AC9-A9D3-4C45-8AD7-C78FB63DE4E4}" srcId="{4D414EE5-508A-43FA-BB74-C626264749A7}" destId="{91CC669F-0413-4D2A-9D43-3EF4ED1BA353}" srcOrd="1" destOrd="0" parTransId="{03535953-FAB4-462C-B0EE-3B410698DCE7}" sibTransId="{60ED62E7-1F1A-4941-9726-BE4187A13347}"/>
    <dgm:cxn modelId="{64E5B954-8905-48BD-B8B6-FA6CE459A473}" type="presOf" srcId="{7C0E2FED-17CD-42A5-A7DD-560F76605F45}" destId="{1AC530A6-75B7-4FFD-A628-F2AEA0DB2926}" srcOrd="0" destOrd="0" presId="urn:microsoft.com/office/officeart/2005/8/layout/hierarchy6"/>
    <dgm:cxn modelId="{2D2EAC2F-E7FF-463A-9A0D-BCE472CC33B2}" type="presOf" srcId="{9DB5D9FF-852E-4E88-982C-0F35001E636A}" destId="{66B46914-6811-4627-8CC7-86283C6AB3C3}" srcOrd="0" destOrd="0" presId="urn:microsoft.com/office/officeart/2005/8/layout/hierarchy6"/>
    <dgm:cxn modelId="{8FDCFDC0-D6F1-4C16-BB65-A99FC7A9F0A3}" type="presOf" srcId="{E5C61C7E-5EAB-417A-BFA2-FFDC31F040CE}" destId="{6F166640-E31E-4670-AE25-9C4AB11BAD5F}" srcOrd="0" destOrd="0" presId="urn:microsoft.com/office/officeart/2005/8/layout/hierarchy6"/>
    <dgm:cxn modelId="{08632278-342D-4C1B-917E-1C24C8D7ADF5}" srcId="{496F4B89-1CC0-4455-8BBC-B51999F04E5F}" destId="{010F56E7-67AE-4653-8B0D-6F57544452BD}" srcOrd="2" destOrd="0" parTransId="{7DCED58D-3810-48F5-9F94-474152DDAB36}" sibTransId="{87A935BC-942E-4C0B-BAA0-490869B95AEF}"/>
    <dgm:cxn modelId="{937E69D3-CD2D-44D0-8A8D-9D063BEC4F82}" srcId="{4D414EE5-508A-43FA-BB74-C626264749A7}" destId="{E5C61C7E-5EAB-417A-BFA2-FFDC31F040CE}" srcOrd="0" destOrd="0" parTransId="{C8D49FE4-74C3-46BC-A44B-CDA14DF678F6}" sibTransId="{1518F84E-F8AB-4FA8-83FE-82224FD93739}"/>
    <dgm:cxn modelId="{5F172A16-E7A9-4808-831B-AD3C06F6B7BC}" type="presOf" srcId="{19EC51DA-CF5B-42E9-B7A9-CB338DA9F5B5}" destId="{A03064A8-8E88-4197-91F1-126E58E93874}" srcOrd="0" destOrd="0" presId="urn:microsoft.com/office/officeart/2005/8/layout/hierarchy6"/>
    <dgm:cxn modelId="{F08F294A-E34D-4175-9E31-D17F51E6ADC6}" type="presOf" srcId="{010F56E7-67AE-4653-8B0D-6F57544452BD}" destId="{A97B6983-464E-45A4-AAA3-39AE99CE1568}" srcOrd="0" destOrd="0" presId="urn:microsoft.com/office/officeart/2005/8/layout/hierarchy6"/>
    <dgm:cxn modelId="{FB9D9B90-C86E-418C-80AF-F9176AAFF680}" type="presParOf" srcId="{48CDBF5F-93E3-4BFD-AC3D-798F4A137E54}" destId="{7FBDA04A-8400-445D-B944-69858E4CFD8A}" srcOrd="0" destOrd="0" presId="urn:microsoft.com/office/officeart/2005/8/layout/hierarchy6"/>
    <dgm:cxn modelId="{60271222-6F18-4653-944F-C53CB46A88CF}" type="presParOf" srcId="{7FBDA04A-8400-445D-B944-69858E4CFD8A}" destId="{4E0EED39-7F45-4115-A8CF-64B089880799}" srcOrd="0" destOrd="0" presId="urn:microsoft.com/office/officeart/2005/8/layout/hierarchy6"/>
    <dgm:cxn modelId="{A2CBEC19-8348-4D2A-930A-CC6AB63D6AE0}" type="presParOf" srcId="{4E0EED39-7F45-4115-A8CF-64B089880799}" destId="{3B120992-75BC-44A5-AE08-6FFCDF6FDB2F}" srcOrd="0" destOrd="0" presId="urn:microsoft.com/office/officeart/2005/8/layout/hierarchy6"/>
    <dgm:cxn modelId="{1037AED1-6A18-4DFC-A50B-0337755BAA96}" type="presParOf" srcId="{3B120992-75BC-44A5-AE08-6FFCDF6FDB2F}" destId="{E54C9DBD-5E3B-41D3-9A38-A68C2080B6F1}" srcOrd="0" destOrd="0" presId="urn:microsoft.com/office/officeart/2005/8/layout/hierarchy6"/>
    <dgm:cxn modelId="{6A8F3BB6-B7E9-4CA5-9F99-E549CD65FFA7}" type="presParOf" srcId="{3B120992-75BC-44A5-AE08-6FFCDF6FDB2F}" destId="{B8667AEA-B879-422C-9778-8826A305067D}" srcOrd="1" destOrd="0" presId="urn:microsoft.com/office/officeart/2005/8/layout/hierarchy6"/>
    <dgm:cxn modelId="{B58450ED-9D44-41FF-B681-5774BBF2C5C0}" type="presParOf" srcId="{B8667AEA-B879-422C-9778-8826A305067D}" destId="{66B46914-6811-4627-8CC7-86283C6AB3C3}" srcOrd="0" destOrd="0" presId="urn:microsoft.com/office/officeart/2005/8/layout/hierarchy6"/>
    <dgm:cxn modelId="{1C068490-0ADA-476A-B9A2-AB382931CB7F}" type="presParOf" srcId="{B8667AEA-B879-422C-9778-8826A305067D}" destId="{FAA49C83-86C6-46E3-8636-82B011D6957B}" srcOrd="1" destOrd="0" presId="urn:microsoft.com/office/officeart/2005/8/layout/hierarchy6"/>
    <dgm:cxn modelId="{8C8B6053-2EEA-4238-AFCD-8ED452786A1C}" type="presParOf" srcId="{FAA49C83-86C6-46E3-8636-82B011D6957B}" destId="{D25F99E7-2D20-403C-82E4-DB41F80F8EE8}" srcOrd="0" destOrd="0" presId="urn:microsoft.com/office/officeart/2005/8/layout/hierarchy6"/>
    <dgm:cxn modelId="{A51BE32B-CD9F-421C-9833-5868316557E3}" type="presParOf" srcId="{FAA49C83-86C6-46E3-8636-82B011D6957B}" destId="{6B88C19E-3F84-4444-9222-67F44B83BCEF}" srcOrd="1" destOrd="0" presId="urn:microsoft.com/office/officeart/2005/8/layout/hierarchy6"/>
    <dgm:cxn modelId="{3A2CB8A5-FA6B-4CE7-AE9D-5E5EFF6BC30A}" type="presParOf" srcId="{6B88C19E-3F84-4444-9222-67F44B83BCEF}" destId="{F3757411-1BBB-4B4D-A9D0-3EA43946BDD0}" srcOrd="0" destOrd="0" presId="urn:microsoft.com/office/officeart/2005/8/layout/hierarchy6"/>
    <dgm:cxn modelId="{48A095EB-57DF-4C47-B6F9-BD836A70AB47}" type="presParOf" srcId="{6B88C19E-3F84-4444-9222-67F44B83BCEF}" destId="{41044EAA-E689-4060-9FDB-9373158923FA}" srcOrd="1" destOrd="0" presId="urn:microsoft.com/office/officeart/2005/8/layout/hierarchy6"/>
    <dgm:cxn modelId="{E26AFB19-E38D-4AB7-BA24-3A085FA9F381}" type="presParOf" srcId="{41044EAA-E689-4060-9FDB-9373158923FA}" destId="{A6325C12-FF7A-49C5-AC5A-5519228810D3}" srcOrd="0" destOrd="0" presId="urn:microsoft.com/office/officeart/2005/8/layout/hierarchy6"/>
    <dgm:cxn modelId="{8A84A1BD-A4B3-489E-8235-8D92EA6860B7}" type="presParOf" srcId="{41044EAA-E689-4060-9FDB-9373158923FA}" destId="{B85ADE6C-0898-4285-85D7-02BB04C2A951}" srcOrd="1" destOrd="0" presId="urn:microsoft.com/office/officeart/2005/8/layout/hierarchy6"/>
    <dgm:cxn modelId="{4AE7EE05-78B1-4F27-A030-55051BAA7348}" type="presParOf" srcId="{6B88C19E-3F84-4444-9222-67F44B83BCEF}" destId="{10526A3D-1873-4301-ADF7-EC1A3086ECA1}" srcOrd="2" destOrd="0" presId="urn:microsoft.com/office/officeart/2005/8/layout/hierarchy6"/>
    <dgm:cxn modelId="{DE111ADF-8D98-4C64-8798-A8A38F70FE2A}" type="presParOf" srcId="{6B88C19E-3F84-4444-9222-67F44B83BCEF}" destId="{F9141156-6844-44BA-9942-3D0B27C5ABB7}" srcOrd="3" destOrd="0" presId="urn:microsoft.com/office/officeart/2005/8/layout/hierarchy6"/>
    <dgm:cxn modelId="{16BD7BD2-9B86-4451-AB30-912773CDE422}" type="presParOf" srcId="{F9141156-6844-44BA-9942-3D0B27C5ABB7}" destId="{D2BC95B5-B81F-44B6-BF65-9EA3742F7DAA}" srcOrd="0" destOrd="0" presId="urn:microsoft.com/office/officeart/2005/8/layout/hierarchy6"/>
    <dgm:cxn modelId="{781A5769-25C8-43F6-9F32-4982A7D440E2}" type="presParOf" srcId="{F9141156-6844-44BA-9942-3D0B27C5ABB7}" destId="{B2C3DE6B-83B3-4038-B9CA-88F24F151FD6}" srcOrd="1" destOrd="0" presId="urn:microsoft.com/office/officeart/2005/8/layout/hierarchy6"/>
    <dgm:cxn modelId="{786645DB-6625-45C9-8BF0-86C01C17370E}" type="presParOf" srcId="{6B88C19E-3F84-4444-9222-67F44B83BCEF}" destId="{B44E295B-00AD-427B-9F8C-7B79BD0D2692}" srcOrd="4" destOrd="0" presId="urn:microsoft.com/office/officeart/2005/8/layout/hierarchy6"/>
    <dgm:cxn modelId="{34D2F433-7B54-40B3-8D4C-7361165D24DD}" type="presParOf" srcId="{6B88C19E-3F84-4444-9222-67F44B83BCEF}" destId="{C7B55541-0EC8-4D83-ADF7-A65F21A9D671}" srcOrd="5" destOrd="0" presId="urn:microsoft.com/office/officeart/2005/8/layout/hierarchy6"/>
    <dgm:cxn modelId="{44D150F2-2C32-4ABC-B9C5-5C65C948167A}" type="presParOf" srcId="{C7B55541-0EC8-4D83-ADF7-A65F21A9D671}" destId="{A97B6983-464E-45A4-AAA3-39AE99CE1568}" srcOrd="0" destOrd="0" presId="urn:microsoft.com/office/officeart/2005/8/layout/hierarchy6"/>
    <dgm:cxn modelId="{95AEA08B-E571-42C4-9DB1-6F4FA1EB56DC}" type="presParOf" srcId="{C7B55541-0EC8-4D83-ADF7-A65F21A9D671}" destId="{A63B7006-D6B3-4B21-9865-5CE467CC4193}" srcOrd="1" destOrd="0" presId="urn:microsoft.com/office/officeart/2005/8/layout/hierarchy6"/>
    <dgm:cxn modelId="{E657ADBE-A6D0-4151-B13A-1C8D891B6B0F}" type="presParOf" srcId="{6B88C19E-3F84-4444-9222-67F44B83BCEF}" destId="{B4876128-C029-4BF0-93AF-1893B2113E1B}" srcOrd="6" destOrd="0" presId="urn:microsoft.com/office/officeart/2005/8/layout/hierarchy6"/>
    <dgm:cxn modelId="{F5D7C4EC-665C-4E28-8814-87C6CF8E6606}" type="presParOf" srcId="{6B88C19E-3F84-4444-9222-67F44B83BCEF}" destId="{E7556BCD-8D89-4F17-BC9B-4EBE34C0A90B}" srcOrd="7" destOrd="0" presId="urn:microsoft.com/office/officeart/2005/8/layout/hierarchy6"/>
    <dgm:cxn modelId="{BD8D791B-3D58-4A4E-80EC-EEE4A8DC2CF6}" type="presParOf" srcId="{E7556BCD-8D89-4F17-BC9B-4EBE34C0A90B}" destId="{40C18B16-E156-445A-9BEB-6B0BD63101A2}" srcOrd="0" destOrd="0" presId="urn:microsoft.com/office/officeart/2005/8/layout/hierarchy6"/>
    <dgm:cxn modelId="{D31B5B91-01D4-420D-BC4E-3089B61967D3}" type="presParOf" srcId="{E7556BCD-8D89-4F17-BC9B-4EBE34C0A90B}" destId="{3BAE5150-9FD0-4193-834A-C932C426C8A3}" srcOrd="1" destOrd="0" presId="urn:microsoft.com/office/officeart/2005/8/layout/hierarchy6"/>
    <dgm:cxn modelId="{932309D1-FA1D-4E8E-9C69-C5A74A8516C9}" type="presParOf" srcId="{B8667AEA-B879-422C-9778-8826A305067D}" destId="{2587C9DF-4D9E-4194-BAEE-A030A8D31A2E}" srcOrd="2" destOrd="0" presId="urn:microsoft.com/office/officeart/2005/8/layout/hierarchy6"/>
    <dgm:cxn modelId="{829E6D73-AAC6-424D-8A5B-A04DA87F271E}" type="presParOf" srcId="{B8667AEA-B879-422C-9778-8826A305067D}" destId="{1F35373B-82D5-4BD7-8AA6-A6260FF31B31}" srcOrd="3" destOrd="0" presId="urn:microsoft.com/office/officeart/2005/8/layout/hierarchy6"/>
    <dgm:cxn modelId="{496B5731-3383-4A58-A7BF-2402AF164534}" type="presParOf" srcId="{1F35373B-82D5-4BD7-8AA6-A6260FF31B31}" destId="{47BA28EF-862E-4430-AC5A-72FFF1E19B45}" srcOrd="0" destOrd="0" presId="urn:microsoft.com/office/officeart/2005/8/layout/hierarchy6"/>
    <dgm:cxn modelId="{C8A30E11-8507-425F-B7F0-F788FB37F60C}" type="presParOf" srcId="{1F35373B-82D5-4BD7-8AA6-A6260FF31B31}" destId="{CAA5B985-4742-4593-B3C1-AB0333AE8B31}" srcOrd="1" destOrd="0" presId="urn:microsoft.com/office/officeart/2005/8/layout/hierarchy6"/>
    <dgm:cxn modelId="{CC24D511-1BF3-4297-8D2A-418A8EDF78EC}" type="presParOf" srcId="{CAA5B985-4742-4593-B3C1-AB0333AE8B31}" destId="{F3AC9D11-3138-4A58-89B1-029092C0E535}" srcOrd="0" destOrd="0" presId="urn:microsoft.com/office/officeart/2005/8/layout/hierarchy6"/>
    <dgm:cxn modelId="{2660597A-F04E-4537-98B2-DE68CC5EB4F2}" type="presParOf" srcId="{CAA5B985-4742-4593-B3C1-AB0333AE8B31}" destId="{382980FF-56FC-4B8A-A78D-58448C81C53F}" srcOrd="1" destOrd="0" presId="urn:microsoft.com/office/officeart/2005/8/layout/hierarchy6"/>
    <dgm:cxn modelId="{BF80C5C4-A06A-4295-8DFF-E0BC7BBC9C4E}" type="presParOf" srcId="{382980FF-56FC-4B8A-A78D-58448C81C53F}" destId="{6F166640-E31E-4670-AE25-9C4AB11BAD5F}" srcOrd="0" destOrd="0" presId="urn:microsoft.com/office/officeart/2005/8/layout/hierarchy6"/>
    <dgm:cxn modelId="{CA18D838-4579-44E3-8E73-2BB35CCFA744}" type="presParOf" srcId="{382980FF-56FC-4B8A-A78D-58448C81C53F}" destId="{55073432-ADB7-4172-AA78-4BED596510D4}" srcOrd="1" destOrd="0" presId="urn:microsoft.com/office/officeart/2005/8/layout/hierarchy6"/>
    <dgm:cxn modelId="{534E9163-3D7B-4CFB-81E5-4C63E57EAE69}" type="presParOf" srcId="{CAA5B985-4742-4593-B3C1-AB0333AE8B31}" destId="{132A51FD-3A38-4EB8-8EA2-6387170BF44A}" srcOrd="2" destOrd="0" presId="urn:microsoft.com/office/officeart/2005/8/layout/hierarchy6"/>
    <dgm:cxn modelId="{26F39647-F52D-4DC3-B0E9-CC1233C20107}" type="presParOf" srcId="{CAA5B985-4742-4593-B3C1-AB0333AE8B31}" destId="{789E524A-2E19-4F9F-B393-2A8DEA7F698E}" srcOrd="3" destOrd="0" presId="urn:microsoft.com/office/officeart/2005/8/layout/hierarchy6"/>
    <dgm:cxn modelId="{EDCE68C5-6462-46DE-88C8-9E4D86251742}" type="presParOf" srcId="{789E524A-2E19-4F9F-B393-2A8DEA7F698E}" destId="{54A2884A-9BB6-49EF-9E0C-2704136CF8C7}" srcOrd="0" destOrd="0" presId="urn:microsoft.com/office/officeart/2005/8/layout/hierarchy6"/>
    <dgm:cxn modelId="{D2125613-59A8-4B5C-88A6-23CA681925C8}" type="presParOf" srcId="{789E524A-2E19-4F9F-B393-2A8DEA7F698E}" destId="{0AEA69FF-12F4-4C4E-A8E0-CC1904F88C07}" srcOrd="1" destOrd="0" presId="urn:microsoft.com/office/officeart/2005/8/layout/hierarchy6"/>
    <dgm:cxn modelId="{55908378-4FC1-4E6D-9788-9ECC937BD0C4}" type="presParOf" srcId="{CAA5B985-4742-4593-B3C1-AB0333AE8B31}" destId="{A518B87F-944A-4A0B-9BD2-FE51C127DC34}" srcOrd="4" destOrd="0" presId="urn:microsoft.com/office/officeart/2005/8/layout/hierarchy6"/>
    <dgm:cxn modelId="{08A20DD2-A422-4111-8D91-A27FC83FC185}" type="presParOf" srcId="{CAA5B985-4742-4593-B3C1-AB0333AE8B31}" destId="{EA10E362-EAF9-49C5-90AC-EC11069A3E18}" srcOrd="5" destOrd="0" presId="urn:microsoft.com/office/officeart/2005/8/layout/hierarchy6"/>
    <dgm:cxn modelId="{A286C126-4239-44B6-BF8C-36EDB392A486}" type="presParOf" srcId="{EA10E362-EAF9-49C5-90AC-EC11069A3E18}" destId="{D7ADD4AD-A030-4AEB-A105-49148B3EFF4E}" srcOrd="0" destOrd="0" presId="urn:microsoft.com/office/officeart/2005/8/layout/hierarchy6"/>
    <dgm:cxn modelId="{321426F9-E475-4D38-B396-72BC09206651}" type="presParOf" srcId="{EA10E362-EAF9-49C5-90AC-EC11069A3E18}" destId="{A13775C9-ADA2-4807-9E83-2A0347EDA6A0}" srcOrd="1" destOrd="0" presId="urn:microsoft.com/office/officeart/2005/8/layout/hierarchy6"/>
    <dgm:cxn modelId="{41D2131D-DC64-42AC-91D6-C25C16BD5FD1}" type="presParOf" srcId="{CAA5B985-4742-4593-B3C1-AB0333AE8B31}" destId="{32012E89-77E1-4F5F-9E0F-15534DA86FFE}" srcOrd="6" destOrd="0" presId="urn:microsoft.com/office/officeart/2005/8/layout/hierarchy6"/>
    <dgm:cxn modelId="{4AC68C7A-984B-4309-9959-548E55040CE2}" type="presParOf" srcId="{CAA5B985-4742-4593-B3C1-AB0333AE8B31}" destId="{0631231A-1177-4509-9E9E-45FBBED6D972}" srcOrd="7" destOrd="0" presId="urn:microsoft.com/office/officeart/2005/8/layout/hierarchy6"/>
    <dgm:cxn modelId="{9BB0D3C7-30D1-4705-A08B-EC6CCB9750C1}" type="presParOf" srcId="{0631231A-1177-4509-9E9E-45FBBED6D972}" destId="{A03064A8-8E88-4197-91F1-126E58E93874}" srcOrd="0" destOrd="0" presId="urn:microsoft.com/office/officeart/2005/8/layout/hierarchy6"/>
    <dgm:cxn modelId="{7AF5650C-A691-4E0E-BFF9-8E0AC9D9F70E}" type="presParOf" srcId="{0631231A-1177-4509-9E9E-45FBBED6D972}" destId="{A3E5FD64-F5C9-41FF-A4EF-9E957F906A21}" srcOrd="1" destOrd="0" presId="urn:microsoft.com/office/officeart/2005/8/layout/hierarchy6"/>
    <dgm:cxn modelId="{AA5B3DC4-29D6-44D6-8EE9-940CCBC6311B}" type="presParOf" srcId="{CAA5B985-4742-4593-B3C1-AB0333AE8B31}" destId="{1AC530A6-75B7-4FFD-A628-F2AEA0DB2926}" srcOrd="8" destOrd="0" presId="urn:microsoft.com/office/officeart/2005/8/layout/hierarchy6"/>
    <dgm:cxn modelId="{41F0ABE7-3301-4C16-9326-DAAE5036553A}" type="presParOf" srcId="{CAA5B985-4742-4593-B3C1-AB0333AE8B31}" destId="{6BDDF57C-A8A6-4FF5-9812-B07E56985B82}" srcOrd="9" destOrd="0" presId="urn:microsoft.com/office/officeart/2005/8/layout/hierarchy6"/>
    <dgm:cxn modelId="{33CF2641-B3B2-4250-B838-6FFBF9B42B10}" type="presParOf" srcId="{6BDDF57C-A8A6-4FF5-9812-B07E56985B82}" destId="{63B400E9-A71E-4C64-8D26-F2007FBA67FF}" srcOrd="0" destOrd="0" presId="urn:microsoft.com/office/officeart/2005/8/layout/hierarchy6"/>
    <dgm:cxn modelId="{7F22BD3C-B283-4ADD-9FB4-37ACC2A68C9C}" type="presParOf" srcId="{6BDDF57C-A8A6-4FF5-9812-B07E56985B82}" destId="{EE831E46-BBDA-4B1B-8A17-43EEB5B2805C}" srcOrd="1" destOrd="0" presId="urn:microsoft.com/office/officeart/2005/8/layout/hierarchy6"/>
    <dgm:cxn modelId="{0082406B-8B9C-42B0-AAFA-78AA73988EF0}" type="presParOf" srcId="{48CDBF5F-93E3-4BFD-AC3D-798F4A137E54}" destId="{3701F903-F3B0-4FC1-ACE9-41799AB5886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40918C-D547-4ABB-B080-FCA3DCBD6BC0}"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0ED0004-E2E7-4728-A805-BA7B96C20605}">
      <dgm:prSet phldrT="[Text]" custT="1"/>
      <dgm:spPr/>
      <dgm:t>
        <a:bodyPr/>
        <a:lstStyle/>
        <a:p>
          <a:pPr algn="ctr"/>
          <a:r>
            <a:rPr lang="en-US" sz="1800" dirty="0">
              <a:latin typeface="+mn-lt"/>
              <a:cs typeface="Times New Roman" panose="02020603050405020304" pitchFamily="18" charset="0"/>
            </a:rPr>
            <a:t>Approach</a:t>
          </a:r>
        </a:p>
      </dgm:t>
    </dgm:pt>
    <dgm:pt modelId="{353CB6EA-FEB3-4E69-B109-93DF3647B25E}" type="parTrans" cxnId="{6D8A3669-71E1-4417-9AD6-A29BA3BF61FF}">
      <dgm:prSet/>
      <dgm:spPr/>
      <dgm:t>
        <a:bodyPr/>
        <a:lstStyle/>
        <a:p>
          <a:endParaRPr lang="en-US"/>
        </a:p>
      </dgm:t>
    </dgm:pt>
    <dgm:pt modelId="{1CE20D27-22FA-49B2-A254-05398570ECD0}" type="sibTrans" cxnId="{6D8A3669-71E1-4417-9AD6-A29BA3BF61FF}">
      <dgm:prSet/>
      <dgm:spPr/>
      <dgm:t>
        <a:bodyPr/>
        <a:lstStyle/>
        <a:p>
          <a:endParaRPr lang="en-US"/>
        </a:p>
      </dgm:t>
    </dgm:pt>
    <dgm:pt modelId="{496F4B89-1CC0-4455-8BBC-B51999F04E5F}">
      <dgm:prSet phldrT="[Text]" custT="1"/>
      <dgm:spPr/>
      <dgm:t>
        <a:bodyPr/>
        <a:lstStyle/>
        <a:p>
          <a:r>
            <a:rPr lang="en-US" sz="1800" dirty="0">
              <a:latin typeface="+mn-lt"/>
              <a:cs typeface="Times New Roman" panose="02020603050405020304" pitchFamily="18" charset="0"/>
            </a:rPr>
            <a:t>Matching</a:t>
          </a:r>
        </a:p>
      </dgm:t>
    </dgm:pt>
    <dgm:pt modelId="{9DB5D9FF-852E-4E88-982C-0F35001E636A}" type="parTrans" cxnId="{7CB0B759-FF6E-4105-8038-B18B01166716}">
      <dgm:prSet/>
      <dgm:spPr/>
      <dgm:t>
        <a:bodyPr/>
        <a:lstStyle/>
        <a:p>
          <a:endParaRPr lang="en-US" sz="1800">
            <a:latin typeface="+mn-lt"/>
            <a:cs typeface="Times New Roman" panose="02020603050405020304" pitchFamily="18" charset="0"/>
          </a:endParaRPr>
        </a:p>
      </dgm:t>
    </dgm:pt>
    <dgm:pt modelId="{8185D169-2E87-4C42-802D-BD7FC5C9194A}" type="sibTrans" cxnId="{7CB0B759-FF6E-4105-8038-B18B01166716}">
      <dgm:prSet/>
      <dgm:spPr/>
      <dgm:t>
        <a:bodyPr/>
        <a:lstStyle/>
        <a:p>
          <a:endParaRPr lang="en-US"/>
        </a:p>
      </dgm:t>
    </dgm:pt>
    <dgm:pt modelId="{DE5FA199-B264-48D6-A8C8-80FA230B0969}">
      <dgm:prSet phldrT="[Text]" custT="1"/>
      <dgm:spPr/>
      <dgm:t>
        <a:bodyPr/>
        <a:lstStyle/>
        <a:p>
          <a:r>
            <a:rPr lang="en-US" sz="1400" dirty="0">
              <a:latin typeface="+mn-lt"/>
              <a:cs typeface="Times New Roman" panose="02020603050405020304" pitchFamily="18" charset="0"/>
            </a:rPr>
            <a:t>Correlation-based matching</a:t>
          </a:r>
        </a:p>
      </dgm:t>
    </dgm:pt>
    <dgm:pt modelId="{26EF0B1B-200E-4CDB-A0EB-B41F28CC818E}" type="parTrans" cxnId="{E6F5DC76-A70E-4480-B277-F9744DB0A59B}">
      <dgm:prSet/>
      <dgm:spPr/>
      <dgm:t>
        <a:bodyPr/>
        <a:lstStyle/>
        <a:p>
          <a:endParaRPr lang="en-US" sz="1800">
            <a:latin typeface="+mn-lt"/>
            <a:cs typeface="Times New Roman" panose="02020603050405020304" pitchFamily="18" charset="0"/>
          </a:endParaRPr>
        </a:p>
      </dgm:t>
    </dgm:pt>
    <dgm:pt modelId="{B1108245-2466-4064-95EC-FC44EBCA3EEB}" type="sibTrans" cxnId="{E6F5DC76-A70E-4480-B277-F9744DB0A59B}">
      <dgm:prSet/>
      <dgm:spPr/>
      <dgm:t>
        <a:bodyPr/>
        <a:lstStyle/>
        <a:p>
          <a:endParaRPr lang="en-US"/>
        </a:p>
      </dgm:t>
    </dgm:pt>
    <dgm:pt modelId="{C00B6413-3933-46C0-96BB-813681046137}">
      <dgm:prSet phldrT="[Text]" custT="1"/>
      <dgm:spPr/>
      <dgm:t>
        <a:bodyPr/>
        <a:lstStyle/>
        <a:p>
          <a:r>
            <a:rPr lang="en-US" sz="1400" dirty="0">
              <a:latin typeface="+mn-lt"/>
              <a:cs typeface="Times New Roman" panose="02020603050405020304" pitchFamily="18" charset="0"/>
            </a:rPr>
            <a:t>Minutiae-based matching</a:t>
          </a:r>
        </a:p>
      </dgm:t>
    </dgm:pt>
    <dgm:pt modelId="{5377465A-3AC8-45E8-9DF7-57F0836A169C}" type="parTrans" cxnId="{A07091DE-E45E-4086-9C02-39A5383FFA50}">
      <dgm:prSet/>
      <dgm:spPr/>
      <dgm:t>
        <a:bodyPr/>
        <a:lstStyle/>
        <a:p>
          <a:endParaRPr lang="en-US" sz="1800">
            <a:latin typeface="+mn-lt"/>
            <a:cs typeface="Times New Roman" panose="02020603050405020304" pitchFamily="18" charset="0"/>
          </a:endParaRPr>
        </a:p>
      </dgm:t>
    </dgm:pt>
    <dgm:pt modelId="{B6E293BA-B98D-4356-A5F2-6D60E2712A47}" type="sibTrans" cxnId="{A07091DE-E45E-4086-9C02-39A5383FFA50}">
      <dgm:prSet/>
      <dgm:spPr/>
      <dgm:t>
        <a:bodyPr/>
        <a:lstStyle/>
        <a:p>
          <a:endParaRPr lang="en-US"/>
        </a:p>
      </dgm:t>
    </dgm:pt>
    <dgm:pt modelId="{4D414EE5-508A-43FA-BB74-C626264749A7}">
      <dgm:prSet phldrT="[Text]" custT="1"/>
      <dgm:spPr/>
      <dgm:t>
        <a:bodyPr/>
        <a:lstStyle/>
        <a:p>
          <a:r>
            <a:rPr lang="en-US" sz="1800" dirty="0">
              <a:latin typeface="+mn-lt"/>
              <a:cs typeface="Times New Roman" panose="02020603050405020304" pitchFamily="18" charset="0"/>
            </a:rPr>
            <a:t>Deep learning</a:t>
          </a:r>
        </a:p>
      </dgm:t>
    </dgm:pt>
    <dgm:pt modelId="{37CDEBA6-2175-4E15-8F43-169A79179F2D}" type="parTrans" cxnId="{FE9AC89D-AD2B-4F43-A4EC-97C11505DAF8}">
      <dgm:prSet/>
      <dgm:spPr/>
      <dgm:t>
        <a:bodyPr/>
        <a:lstStyle/>
        <a:p>
          <a:endParaRPr lang="en-US" sz="1800">
            <a:latin typeface="+mn-lt"/>
            <a:cs typeface="Times New Roman" panose="02020603050405020304" pitchFamily="18" charset="0"/>
          </a:endParaRPr>
        </a:p>
      </dgm:t>
    </dgm:pt>
    <dgm:pt modelId="{C7F36CE7-C7D4-488D-9AAA-BA78B38B8428}" type="sibTrans" cxnId="{FE9AC89D-AD2B-4F43-A4EC-97C11505DAF8}">
      <dgm:prSet/>
      <dgm:spPr/>
      <dgm:t>
        <a:bodyPr/>
        <a:lstStyle/>
        <a:p>
          <a:endParaRPr lang="en-US"/>
        </a:p>
      </dgm:t>
    </dgm:pt>
    <dgm:pt modelId="{010F56E7-67AE-4653-8B0D-6F57544452BD}">
      <dgm:prSet phldrT="[Text]" custT="1"/>
      <dgm:spPr/>
      <dgm:t>
        <a:bodyPr/>
        <a:lstStyle/>
        <a:p>
          <a:r>
            <a:rPr lang="en-US" sz="1400" dirty="0">
              <a:latin typeface="+mn-lt"/>
              <a:cs typeface="Times New Roman" panose="02020603050405020304" pitchFamily="18" charset="0"/>
            </a:rPr>
            <a:t>Ridge feature-based matching</a:t>
          </a:r>
        </a:p>
      </dgm:t>
    </dgm:pt>
    <dgm:pt modelId="{7DCED58D-3810-48F5-9F94-474152DDAB36}" type="parTrans" cxnId="{08632278-342D-4C1B-917E-1C24C8D7ADF5}">
      <dgm:prSet/>
      <dgm:spPr/>
      <dgm:t>
        <a:bodyPr/>
        <a:lstStyle/>
        <a:p>
          <a:endParaRPr lang="en-US" sz="1800">
            <a:latin typeface="+mn-lt"/>
            <a:cs typeface="Times New Roman" panose="02020603050405020304" pitchFamily="18" charset="0"/>
          </a:endParaRPr>
        </a:p>
      </dgm:t>
    </dgm:pt>
    <dgm:pt modelId="{87A935BC-942E-4C0B-BAA0-490869B95AEF}" type="sibTrans" cxnId="{08632278-342D-4C1B-917E-1C24C8D7ADF5}">
      <dgm:prSet/>
      <dgm:spPr/>
      <dgm:t>
        <a:bodyPr/>
        <a:lstStyle/>
        <a:p>
          <a:endParaRPr lang="en-US"/>
        </a:p>
      </dgm:t>
    </dgm:pt>
    <dgm:pt modelId="{FB1401CE-8FE0-42E9-9088-271B2FB724CF}">
      <dgm:prSet phldrT="[Text]" custT="1"/>
      <dgm:spPr/>
      <dgm:t>
        <a:bodyPr/>
        <a:lstStyle/>
        <a:p>
          <a:r>
            <a:rPr lang="en-US" sz="1400" dirty="0">
              <a:latin typeface="+mn-lt"/>
              <a:cs typeface="Times New Roman" panose="02020603050405020304" pitchFamily="18" charset="0"/>
            </a:rPr>
            <a:t>…</a:t>
          </a:r>
        </a:p>
      </dgm:t>
    </dgm:pt>
    <dgm:pt modelId="{F66DEDFE-892C-44F7-9014-82E99EEAE35C}" type="parTrans" cxnId="{DF90F163-B598-44EB-B6FE-7B9DC598BE1C}">
      <dgm:prSet/>
      <dgm:spPr/>
      <dgm:t>
        <a:bodyPr/>
        <a:lstStyle/>
        <a:p>
          <a:endParaRPr lang="en-US" sz="1800">
            <a:latin typeface="+mn-lt"/>
            <a:cs typeface="Times New Roman" panose="02020603050405020304" pitchFamily="18" charset="0"/>
          </a:endParaRPr>
        </a:p>
      </dgm:t>
    </dgm:pt>
    <dgm:pt modelId="{54368CC4-E2FD-4E2C-9D8B-C2B7AD1C6442}" type="sibTrans" cxnId="{DF90F163-B598-44EB-B6FE-7B9DC598BE1C}">
      <dgm:prSet/>
      <dgm:spPr/>
      <dgm:t>
        <a:bodyPr/>
        <a:lstStyle/>
        <a:p>
          <a:endParaRPr lang="en-US"/>
        </a:p>
      </dgm:t>
    </dgm:pt>
    <dgm:pt modelId="{E5C61C7E-5EAB-417A-BFA2-FFDC31F040CE}">
      <dgm:prSet custT="1"/>
      <dgm:spPr/>
      <dgm:t>
        <a:bodyPr/>
        <a:lstStyle/>
        <a:p>
          <a:r>
            <a:rPr lang="en-US" sz="1400" dirty="0">
              <a:latin typeface="+mn-lt"/>
              <a:cs typeface="Times New Roman" panose="02020603050405020304" pitchFamily="18" charset="0"/>
            </a:rPr>
            <a:t>deep neural networks</a:t>
          </a:r>
        </a:p>
      </dgm:t>
    </dgm:pt>
    <dgm:pt modelId="{C8D49FE4-74C3-46BC-A44B-CDA14DF678F6}" type="parTrans" cxnId="{937E69D3-CD2D-44D0-8A8D-9D063BEC4F82}">
      <dgm:prSet/>
      <dgm:spPr/>
      <dgm:t>
        <a:bodyPr/>
        <a:lstStyle/>
        <a:p>
          <a:endParaRPr lang="en-US" sz="1800">
            <a:latin typeface="+mn-lt"/>
            <a:cs typeface="Times New Roman" panose="02020603050405020304" pitchFamily="18" charset="0"/>
          </a:endParaRPr>
        </a:p>
      </dgm:t>
    </dgm:pt>
    <dgm:pt modelId="{1518F84E-F8AB-4FA8-83FE-82224FD93739}" type="sibTrans" cxnId="{937E69D3-CD2D-44D0-8A8D-9D063BEC4F82}">
      <dgm:prSet/>
      <dgm:spPr/>
      <dgm:t>
        <a:bodyPr/>
        <a:lstStyle/>
        <a:p>
          <a:endParaRPr lang="en-US"/>
        </a:p>
      </dgm:t>
    </dgm:pt>
    <dgm:pt modelId="{91CC669F-0413-4D2A-9D43-3EF4ED1BA353}">
      <dgm:prSet custT="1"/>
      <dgm:spPr/>
      <dgm:t>
        <a:bodyPr/>
        <a:lstStyle/>
        <a:p>
          <a:r>
            <a:rPr lang="en-US" sz="1200" dirty="0">
              <a:latin typeface="+mn-lt"/>
              <a:cs typeface="Times New Roman" panose="02020603050405020304" pitchFamily="18" charset="0"/>
            </a:rPr>
            <a:t>convolutional deep neural networks</a:t>
          </a:r>
        </a:p>
      </dgm:t>
    </dgm:pt>
    <dgm:pt modelId="{03535953-FAB4-462C-B0EE-3B410698DCE7}" type="parTrans" cxnId="{85C39AC9-A9D3-4C45-8AD7-C78FB63DE4E4}">
      <dgm:prSet/>
      <dgm:spPr/>
      <dgm:t>
        <a:bodyPr/>
        <a:lstStyle/>
        <a:p>
          <a:endParaRPr lang="en-US" sz="1800">
            <a:latin typeface="+mn-lt"/>
            <a:cs typeface="Times New Roman" panose="02020603050405020304" pitchFamily="18" charset="0"/>
          </a:endParaRPr>
        </a:p>
      </dgm:t>
    </dgm:pt>
    <dgm:pt modelId="{60ED62E7-1F1A-4941-9726-BE4187A13347}" type="sibTrans" cxnId="{85C39AC9-A9D3-4C45-8AD7-C78FB63DE4E4}">
      <dgm:prSet/>
      <dgm:spPr/>
      <dgm:t>
        <a:bodyPr/>
        <a:lstStyle/>
        <a:p>
          <a:endParaRPr lang="en-US"/>
        </a:p>
      </dgm:t>
    </dgm:pt>
    <dgm:pt modelId="{3E333945-7FB3-4BC7-B2BB-9911DE367489}">
      <dgm:prSet custT="1"/>
      <dgm:spPr/>
      <dgm:t>
        <a:bodyPr/>
        <a:lstStyle/>
        <a:p>
          <a:r>
            <a:rPr lang="en-US" sz="1400" dirty="0">
              <a:latin typeface="+mn-lt"/>
              <a:cs typeface="Times New Roman" panose="02020603050405020304" pitchFamily="18" charset="0"/>
            </a:rPr>
            <a:t>deep belief networks </a:t>
          </a:r>
        </a:p>
      </dgm:t>
    </dgm:pt>
    <dgm:pt modelId="{EB624096-4F8D-44F1-B8E5-E9786656B584}" type="parTrans" cxnId="{E918B1AF-968A-4D8E-B25A-1861B06E4810}">
      <dgm:prSet/>
      <dgm:spPr/>
      <dgm:t>
        <a:bodyPr/>
        <a:lstStyle/>
        <a:p>
          <a:endParaRPr lang="en-US" sz="1800">
            <a:latin typeface="+mn-lt"/>
            <a:cs typeface="Times New Roman" panose="02020603050405020304" pitchFamily="18" charset="0"/>
          </a:endParaRPr>
        </a:p>
      </dgm:t>
    </dgm:pt>
    <dgm:pt modelId="{7D934F92-A9CC-4F41-B959-BA8A80244245}" type="sibTrans" cxnId="{E918B1AF-968A-4D8E-B25A-1861B06E4810}">
      <dgm:prSet/>
      <dgm:spPr/>
      <dgm:t>
        <a:bodyPr/>
        <a:lstStyle/>
        <a:p>
          <a:endParaRPr lang="en-US"/>
        </a:p>
      </dgm:t>
    </dgm:pt>
    <dgm:pt modelId="{19EC51DA-CF5B-42E9-B7A9-CB338DA9F5B5}">
      <dgm:prSet custT="1"/>
      <dgm:spPr/>
      <dgm:t>
        <a:bodyPr/>
        <a:lstStyle/>
        <a:p>
          <a:r>
            <a:rPr lang="en-US" sz="1400" dirty="0">
              <a:latin typeface="+mn-lt"/>
              <a:cs typeface="Times New Roman" panose="02020603050405020304" pitchFamily="18" charset="0"/>
            </a:rPr>
            <a:t>recurrent neural networks</a:t>
          </a:r>
        </a:p>
      </dgm:t>
    </dgm:pt>
    <dgm:pt modelId="{28750E3B-1E42-4895-992B-5F34A6EFE6D4}" type="parTrans" cxnId="{A562BF74-4730-48AB-9781-A84848CE3999}">
      <dgm:prSet/>
      <dgm:spPr/>
      <dgm:t>
        <a:bodyPr/>
        <a:lstStyle/>
        <a:p>
          <a:endParaRPr lang="en-US" sz="1800">
            <a:latin typeface="+mn-lt"/>
            <a:cs typeface="Times New Roman" panose="02020603050405020304" pitchFamily="18" charset="0"/>
          </a:endParaRPr>
        </a:p>
      </dgm:t>
    </dgm:pt>
    <dgm:pt modelId="{245245E1-56A7-4191-8347-37748067D8A6}" type="sibTrans" cxnId="{A562BF74-4730-48AB-9781-A84848CE3999}">
      <dgm:prSet/>
      <dgm:spPr/>
      <dgm:t>
        <a:bodyPr/>
        <a:lstStyle/>
        <a:p>
          <a:endParaRPr lang="en-US"/>
        </a:p>
      </dgm:t>
    </dgm:pt>
    <dgm:pt modelId="{AB1A1B89-345F-4230-9ED5-C6ECE235C3C0}">
      <dgm:prSet custT="1"/>
      <dgm:spPr/>
      <dgm:t>
        <a:bodyPr/>
        <a:lstStyle/>
        <a:p>
          <a:r>
            <a:rPr lang="en-US" sz="1400" dirty="0">
              <a:latin typeface="+mn-lt"/>
              <a:cs typeface="Times New Roman" panose="02020603050405020304" pitchFamily="18" charset="0"/>
            </a:rPr>
            <a:t>…</a:t>
          </a:r>
        </a:p>
      </dgm:t>
    </dgm:pt>
    <dgm:pt modelId="{7C0E2FED-17CD-42A5-A7DD-560F76605F45}" type="parTrans" cxnId="{0A9378AA-0B3C-4688-ACCC-78A7B8DB3954}">
      <dgm:prSet/>
      <dgm:spPr/>
      <dgm:t>
        <a:bodyPr/>
        <a:lstStyle/>
        <a:p>
          <a:endParaRPr lang="en-US" sz="1800">
            <a:latin typeface="+mn-lt"/>
            <a:cs typeface="Times New Roman" panose="02020603050405020304" pitchFamily="18" charset="0"/>
          </a:endParaRPr>
        </a:p>
      </dgm:t>
    </dgm:pt>
    <dgm:pt modelId="{1B2AD9D2-32CB-4346-B3D8-FB72DC488C91}" type="sibTrans" cxnId="{0A9378AA-0B3C-4688-ACCC-78A7B8DB3954}">
      <dgm:prSet/>
      <dgm:spPr/>
      <dgm:t>
        <a:bodyPr/>
        <a:lstStyle/>
        <a:p>
          <a:endParaRPr lang="en-US"/>
        </a:p>
      </dgm:t>
    </dgm:pt>
    <dgm:pt modelId="{48CDBF5F-93E3-4BFD-AC3D-798F4A137E54}" type="pres">
      <dgm:prSet presAssocID="{CB40918C-D547-4ABB-B080-FCA3DCBD6BC0}" presName="mainComposite" presStyleCnt="0">
        <dgm:presLayoutVars>
          <dgm:chPref val="1"/>
          <dgm:dir/>
          <dgm:animOne val="branch"/>
          <dgm:animLvl val="lvl"/>
          <dgm:resizeHandles val="exact"/>
        </dgm:presLayoutVars>
      </dgm:prSet>
      <dgm:spPr/>
    </dgm:pt>
    <dgm:pt modelId="{7FBDA04A-8400-445D-B944-69858E4CFD8A}" type="pres">
      <dgm:prSet presAssocID="{CB40918C-D547-4ABB-B080-FCA3DCBD6BC0}" presName="hierFlow" presStyleCnt="0"/>
      <dgm:spPr/>
    </dgm:pt>
    <dgm:pt modelId="{4E0EED39-7F45-4115-A8CF-64B089880799}" type="pres">
      <dgm:prSet presAssocID="{CB40918C-D547-4ABB-B080-FCA3DCBD6BC0}" presName="hierChild1" presStyleCnt="0">
        <dgm:presLayoutVars>
          <dgm:chPref val="1"/>
          <dgm:animOne val="branch"/>
          <dgm:animLvl val="lvl"/>
        </dgm:presLayoutVars>
      </dgm:prSet>
      <dgm:spPr/>
    </dgm:pt>
    <dgm:pt modelId="{3B120992-75BC-44A5-AE08-6FFCDF6FDB2F}" type="pres">
      <dgm:prSet presAssocID="{10ED0004-E2E7-4728-A805-BA7B96C20605}" presName="Name14" presStyleCnt="0"/>
      <dgm:spPr/>
    </dgm:pt>
    <dgm:pt modelId="{E54C9DBD-5E3B-41D3-9A38-A68C2080B6F1}" type="pres">
      <dgm:prSet presAssocID="{10ED0004-E2E7-4728-A805-BA7B96C20605}" presName="level1Shape" presStyleLbl="node0" presStyleIdx="0" presStyleCnt="1" custScaleX="182749">
        <dgm:presLayoutVars>
          <dgm:chPref val="3"/>
        </dgm:presLayoutVars>
      </dgm:prSet>
      <dgm:spPr/>
    </dgm:pt>
    <dgm:pt modelId="{B8667AEA-B879-422C-9778-8826A305067D}" type="pres">
      <dgm:prSet presAssocID="{10ED0004-E2E7-4728-A805-BA7B96C20605}" presName="hierChild2" presStyleCnt="0"/>
      <dgm:spPr/>
    </dgm:pt>
    <dgm:pt modelId="{66B46914-6811-4627-8CC7-86283C6AB3C3}" type="pres">
      <dgm:prSet presAssocID="{9DB5D9FF-852E-4E88-982C-0F35001E636A}" presName="Name19" presStyleLbl="parChTrans1D2" presStyleIdx="0" presStyleCnt="2"/>
      <dgm:spPr/>
    </dgm:pt>
    <dgm:pt modelId="{FAA49C83-86C6-46E3-8636-82B011D6957B}" type="pres">
      <dgm:prSet presAssocID="{496F4B89-1CC0-4455-8BBC-B51999F04E5F}" presName="Name21" presStyleCnt="0"/>
      <dgm:spPr/>
    </dgm:pt>
    <dgm:pt modelId="{D25F99E7-2D20-403C-82E4-DB41F80F8EE8}" type="pres">
      <dgm:prSet presAssocID="{496F4B89-1CC0-4455-8BBC-B51999F04E5F}" presName="level2Shape" presStyleLbl="node2" presStyleIdx="0" presStyleCnt="2" custScaleX="155996"/>
      <dgm:spPr/>
    </dgm:pt>
    <dgm:pt modelId="{6B88C19E-3F84-4444-9222-67F44B83BCEF}" type="pres">
      <dgm:prSet presAssocID="{496F4B89-1CC0-4455-8BBC-B51999F04E5F}" presName="hierChild3" presStyleCnt="0"/>
      <dgm:spPr/>
    </dgm:pt>
    <dgm:pt modelId="{F3757411-1BBB-4B4D-A9D0-3EA43946BDD0}" type="pres">
      <dgm:prSet presAssocID="{26EF0B1B-200E-4CDB-A0EB-B41F28CC818E}" presName="Name19" presStyleLbl="parChTrans1D3" presStyleIdx="0" presStyleCnt="9"/>
      <dgm:spPr/>
    </dgm:pt>
    <dgm:pt modelId="{41044EAA-E689-4060-9FDB-9373158923FA}" type="pres">
      <dgm:prSet presAssocID="{DE5FA199-B264-48D6-A8C8-80FA230B0969}" presName="Name21" presStyleCnt="0"/>
      <dgm:spPr/>
    </dgm:pt>
    <dgm:pt modelId="{A6325C12-FF7A-49C5-AC5A-5519228810D3}" type="pres">
      <dgm:prSet presAssocID="{DE5FA199-B264-48D6-A8C8-80FA230B0969}" presName="level2Shape" presStyleLbl="node3" presStyleIdx="0" presStyleCnt="9" custScaleY="151408"/>
      <dgm:spPr/>
    </dgm:pt>
    <dgm:pt modelId="{B85ADE6C-0898-4285-85D7-02BB04C2A951}" type="pres">
      <dgm:prSet presAssocID="{DE5FA199-B264-48D6-A8C8-80FA230B0969}" presName="hierChild3" presStyleCnt="0"/>
      <dgm:spPr/>
    </dgm:pt>
    <dgm:pt modelId="{10526A3D-1873-4301-ADF7-EC1A3086ECA1}" type="pres">
      <dgm:prSet presAssocID="{5377465A-3AC8-45E8-9DF7-57F0836A169C}" presName="Name19" presStyleLbl="parChTrans1D3" presStyleIdx="1" presStyleCnt="9"/>
      <dgm:spPr/>
    </dgm:pt>
    <dgm:pt modelId="{F9141156-6844-44BA-9942-3D0B27C5ABB7}" type="pres">
      <dgm:prSet presAssocID="{C00B6413-3933-46C0-96BB-813681046137}" presName="Name21" presStyleCnt="0"/>
      <dgm:spPr/>
    </dgm:pt>
    <dgm:pt modelId="{D2BC95B5-B81F-44B6-BF65-9EA3742F7DAA}" type="pres">
      <dgm:prSet presAssocID="{C00B6413-3933-46C0-96BB-813681046137}" presName="level2Shape" presStyleLbl="node3" presStyleIdx="1" presStyleCnt="9" custScaleY="151408"/>
      <dgm:spPr/>
    </dgm:pt>
    <dgm:pt modelId="{B2C3DE6B-83B3-4038-B9CA-88F24F151FD6}" type="pres">
      <dgm:prSet presAssocID="{C00B6413-3933-46C0-96BB-813681046137}" presName="hierChild3" presStyleCnt="0"/>
      <dgm:spPr/>
    </dgm:pt>
    <dgm:pt modelId="{B44E295B-00AD-427B-9F8C-7B79BD0D2692}" type="pres">
      <dgm:prSet presAssocID="{7DCED58D-3810-48F5-9F94-474152DDAB36}" presName="Name19" presStyleLbl="parChTrans1D3" presStyleIdx="2" presStyleCnt="9"/>
      <dgm:spPr/>
    </dgm:pt>
    <dgm:pt modelId="{C7B55541-0EC8-4D83-ADF7-A65F21A9D671}" type="pres">
      <dgm:prSet presAssocID="{010F56E7-67AE-4653-8B0D-6F57544452BD}" presName="Name21" presStyleCnt="0"/>
      <dgm:spPr/>
    </dgm:pt>
    <dgm:pt modelId="{A97B6983-464E-45A4-AAA3-39AE99CE1568}" type="pres">
      <dgm:prSet presAssocID="{010F56E7-67AE-4653-8B0D-6F57544452BD}" presName="level2Shape" presStyleLbl="node3" presStyleIdx="2" presStyleCnt="9" custScaleY="151408"/>
      <dgm:spPr/>
    </dgm:pt>
    <dgm:pt modelId="{A63B7006-D6B3-4B21-9865-5CE467CC4193}" type="pres">
      <dgm:prSet presAssocID="{010F56E7-67AE-4653-8B0D-6F57544452BD}" presName="hierChild3" presStyleCnt="0"/>
      <dgm:spPr/>
    </dgm:pt>
    <dgm:pt modelId="{B4876128-C029-4BF0-93AF-1893B2113E1B}" type="pres">
      <dgm:prSet presAssocID="{F66DEDFE-892C-44F7-9014-82E99EEAE35C}" presName="Name19" presStyleLbl="parChTrans1D3" presStyleIdx="3" presStyleCnt="9"/>
      <dgm:spPr/>
    </dgm:pt>
    <dgm:pt modelId="{E7556BCD-8D89-4F17-BC9B-4EBE34C0A90B}" type="pres">
      <dgm:prSet presAssocID="{FB1401CE-8FE0-42E9-9088-271B2FB724CF}" presName="Name21" presStyleCnt="0"/>
      <dgm:spPr/>
    </dgm:pt>
    <dgm:pt modelId="{40C18B16-E156-445A-9BEB-6B0BD63101A2}" type="pres">
      <dgm:prSet presAssocID="{FB1401CE-8FE0-42E9-9088-271B2FB724CF}" presName="level2Shape" presStyleLbl="node3" presStyleIdx="3" presStyleCnt="9" custScaleY="151408"/>
      <dgm:spPr/>
    </dgm:pt>
    <dgm:pt modelId="{3BAE5150-9FD0-4193-834A-C932C426C8A3}" type="pres">
      <dgm:prSet presAssocID="{FB1401CE-8FE0-42E9-9088-271B2FB724CF}" presName="hierChild3" presStyleCnt="0"/>
      <dgm:spPr/>
    </dgm:pt>
    <dgm:pt modelId="{2587C9DF-4D9E-4194-BAEE-A030A8D31A2E}" type="pres">
      <dgm:prSet presAssocID="{37CDEBA6-2175-4E15-8F43-169A79179F2D}" presName="Name19" presStyleLbl="parChTrans1D2" presStyleIdx="1" presStyleCnt="2"/>
      <dgm:spPr/>
    </dgm:pt>
    <dgm:pt modelId="{1F35373B-82D5-4BD7-8AA6-A6260FF31B31}" type="pres">
      <dgm:prSet presAssocID="{4D414EE5-508A-43FA-BB74-C626264749A7}" presName="Name21" presStyleCnt="0"/>
      <dgm:spPr/>
    </dgm:pt>
    <dgm:pt modelId="{47BA28EF-862E-4430-AC5A-72FFF1E19B45}" type="pres">
      <dgm:prSet presAssocID="{4D414EE5-508A-43FA-BB74-C626264749A7}" presName="level2Shape" presStyleLbl="node2" presStyleIdx="1" presStyleCnt="2" custScaleX="155996"/>
      <dgm:spPr/>
    </dgm:pt>
    <dgm:pt modelId="{CAA5B985-4742-4593-B3C1-AB0333AE8B31}" type="pres">
      <dgm:prSet presAssocID="{4D414EE5-508A-43FA-BB74-C626264749A7}" presName="hierChild3" presStyleCnt="0"/>
      <dgm:spPr/>
    </dgm:pt>
    <dgm:pt modelId="{F3AC9D11-3138-4A58-89B1-029092C0E535}" type="pres">
      <dgm:prSet presAssocID="{C8D49FE4-74C3-46BC-A44B-CDA14DF678F6}" presName="Name19" presStyleLbl="parChTrans1D3" presStyleIdx="4" presStyleCnt="9"/>
      <dgm:spPr/>
    </dgm:pt>
    <dgm:pt modelId="{382980FF-56FC-4B8A-A78D-58448C81C53F}" type="pres">
      <dgm:prSet presAssocID="{E5C61C7E-5EAB-417A-BFA2-FFDC31F040CE}" presName="Name21" presStyleCnt="0"/>
      <dgm:spPr/>
    </dgm:pt>
    <dgm:pt modelId="{6F166640-E31E-4670-AE25-9C4AB11BAD5F}" type="pres">
      <dgm:prSet presAssocID="{E5C61C7E-5EAB-417A-BFA2-FFDC31F040CE}" presName="level2Shape" presStyleLbl="node3" presStyleIdx="4" presStyleCnt="9" custScaleY="151408"/>
      <dgm:spPr/>
    </dgm:pt>
    <dgm:pt modelId="{55073432-ADB7-4172-AA78-4BED596510D4}" type="pres">
      <dgm:prSet presAssocID="{E5C61C7E-5EAB-417A-BFA2-FFDC31F040CE}" presName="hierChild3" presStyleCnt="0"/>
      <dgm:spPr/>
    </dgm:pt>
    <dgm:pt modelId="{132A51FD-3A38-4EB8-8EA2-6387170BF44A}" type="pres">
      <dgm:prSet presAssocID="{03535953-FAB4-462C-B0EE-3B410698DCE7}" presName="Name19" presStyleLbl="parChTrans1D3" presStyleIdx="5" presStyleCnt="9"/>
      <dgm:spPr/>
    </dgm:pt>
    <dgm:pt modelId="{789E524A-2E19-4F9F-B393-2A8DEA7F698E}" type="pres">
      <dgm:prSet presAssocID="{91CC669F-0413-4D2A-9D43-3EF4ED1BA353}" presName="Name21" presStyleCnt="0"/>
      <dgm:spPr/>
    </dgm:pt>
    <dgm:pt modelId="{54A2884A-9BB6-49EF-9E0C-2704136CF8C7}" type="pres">
      <dgm:prSet presAssocID="{91CC669F-0413-4D2A-9D43-3EF4ED1BA353}" presName="level2Shape" presStyleLbl="node3" presStyleIdx="5" presStyleCnt="9" custScaleY="151408"/>
      <dgm:spPr/>
    </dgm:pt>
    <dgm:pt modelId="{0AEA69FF-12F4-4C4E-A8E0-CC1904F88C07}" type="pres">
      <dgm:prSet presAssocID="{91CC669F-0413-4D2A-9D43-3EF4ED1BA353}" presName="hierChild3" presStyleCnt="0"/>
      <dgm:spPr/>
    </dgm:pt>
    <dgm:pt modelId="{A518B87F-944A-4A0B-9BD2-FE51C127DC34}" type="pres">
      <dgm:prSet presAssocID="{EB624096-4F8D-44F1-B8E5-E9786656B584}" presName="Name19" presStyleLbl="parChTrans1D3" presStyleIdx="6" presStyleCnt="9"/>
      <dgm:spPr/>
    </dgm:pt>
    <dgm:pt modelId="{EA10E362-EAF9-49C5-90AC-EC11069A3E18}" type="pres">
      <dgm:prSet presAssocID="{3E333945-7FB3-4BC7-B2BB-9911DE367489}" presName="Name21" presStyleCnt="0"/>
      <dgm:spPr/>
    </dgm:pt>
    <dgm:pt modelId="{D7ADD4AD-A030-4AEB-A105-49148B3EFF4E}" type="pres">
      <dgm:prSet presAssocID="{3E333945-7FB3-4BC7-B2BB-9911DE367489}" presName="level2Shape" presStyleLbl="node3" presStyleIdx="6" presStyleCnt="9" custScaleY="151408"/>
      <dgm:spPr/>
    </dgm:pt>
    <dgm:pt modelId="{A13775C9-ADA2-4807-9E83-2A0347EDA6A0}" type="pres">
      <dgm:prSet presAssocID="{3E333945-7FB3-4BC7-B2BB-9911DE367489}" presName="hierChild3" presStyleCnt="0"/>
      <dgm:spPr/>
    </dgm:pt>
    <dgm:pt modelId="{32012E89-77E1-4F5F-9E0F-15534DA86FFE}" type="pres">
      <dgm:prSet presAssocID="{28750E3B-1E42-4895-992B-5F34A6EFE6D4}" presName="Name19" presStyleLbl="parChTrans1D3" presStyleIdx="7" presStyleCnt="9"/>
      <dgm:spPr/>
    </dgm:pt>
    <dgm:pt modelId="{0631231A-1177-4509-9E9E-45FBBED6D972}" type="pres">
      <dgm:prSet presAssocID="{19EC51DA-CF5B-42E9-B7A9-CB338DA9F5B5}" presName="Name21" presStyleCnt="0"/>
      <dgm:spPr/>
    </dgm:pt>
    <dgm:pt modelId="{A03064A8-8E88-4197-91F1-126E58E93874}" type="pres">
      <dgm:prSet presAssocID="{19EC51DA-CF5B-42E9-B7A9-CB338DA9F5B5}" presName="level2Shape" presStyleLbl="node3" presStyleIdx="7" presStyleCnt="9" custScaleY="151408"/>
      <dgm:spPr/>
    </dgm:pt>
    <dgm:pt modelId="{A3E5FD64-F5C9-41FF-A4EF-9E957F906A21}" type="pres">
      <dgm:prSet presAssocID="{19EC51DA-CF5B-42E9-B7A9-CB338DA9F5B5}" presName="hierChild3" presStyleCnt="0"/>
      <dgm:spPr/>
    </dgm:pt>
    <dgm:pt modelId="{1AC530A6-75B7-4FFD-A628-F2AEA0DB2926}" type="pres">
      <dgm:prSet presAssocID="{7C0E2FED-17CD-42A5-A7DD-560F76605F45}" presName="Name19" presStyleLbl="parChTrans1D3" presStyleIdx="8" presStyleCnt="9"/>
      <dgm:spPr/>
    </dgm:pt>
    <dgm:pt modelId="{6BDDF57C-A8A6-4FF5-9812-B07E56985B82}" type="pres">
      <dgm:prSet presAssocID="{AB1A1B89-345F-4230-9ED5-C6ECE235C3C0}" presName="Name21" presStyleCnt="0"/>
      <dgm:spPr/>
    </dgm:pt>
    <dgm:pt modelId="{63B400E9-A71E-4C64-8D26-F2007FBA67FF}" type="pres">
      <dgm:prSet presAssocID="{AB1A1B89-345F-4230-9ED5-C6ECE235C3C0}" presName="level2Shape" presStyleLbl="node3" presStyleIdx="8" presStyleCnt="9" custScaleY="151408"/>
      <dgm:spPr/>
    </dgm:pt>
    <dgm:pt modelId="{EE831E46-BBDA-4B1B-8A17-43EEB5B2805C}" type="pres">
      <dgm:prSet presAssocID="{AB1A1B89-345F-4230-9ED5-C6ECE235C3C0}" presName="hierChild3" presStyleCnt="0"/>
      <dgm:spPr/>
    </dgm:pt>
    <dgm:pt modelId="{3701F903-F3B0-4FC1-ACE9-41799AB58865}" type="pres">
      <dgm:prSet presAssocID="{CB40918C-D547-4ABB-B080-FCA3DCBD6BC0}" presName="bgShapesFlow" presStyleCnt="0"/>
      <dgm:spPr/>
    </dgm:pt>
  </dgm:ptLst>
  <dgm:cxnLst>
    <dgm:cxn modelId="{A7F1AA34-62D8-4198-B8B4-5132D55BB4F9}" type="presOf" srcId="{03535953-FAB4-462C-B0EE-3B410698DCE7}" destId="{132A51FD-3A38-4EB8-8EA2-6387170BF44A}" srcOrd="0" destOrd="0" presId="urn:microsoft.com/office/officeart/2005/8/layout/hierarchy6"/>
    <dgm:cxn modelId="{6D8A3669-71E1-4417-9AD6-A29BA3BF61FF}" srcId="{CB40918C-D547-4ABB-B080-FCA3DCBD6BC0}" destId="{10ED0004-E2E7-4728-A805-BA7B96C20605}" srcOrd="0" destOrd="0" parTransId="{353CB6EA-FEB3-4E69-B109-93DF3647B25E}" sibTransId="{1CE20D27-22FA-49B2-A254-05398570ECD0}"/>
    <dgm:cxn modelId="{E6F5DC76-A70E-4480-B277-F9744DB0A59B}" srcId="{496F4B89-1CC0-4455-8BBC-B51999F04E5F}" destId="{DE5FA199-B264-48D6-A8C8-80FA230B0969}" srcOrd="0" destOrd="0" parTransId="{26EF0B1B-200E-4CDB-A0EB-B41F28CC818E}" sibTransId="{B1108245-2466-4064-95EC-FC44EBCA3EEB}"/>
    <dgm:cxn modelId="{91552688-320F-423F-B8A8-2BFDC7667868}" type="presOf" srcId="{CB40918C-D547-4ABB-B080-FCA3DCBD6BC0}" destId="{48CDBF5F-93E3-4BFD-AC3D-798F4A137E54}" srcOrd="0" destOrd="0" presId="urn:microsoft.com/office/officeart/2005/8/layout/hierarchy6"/>
    <dgm:cxn modelId="{44E616BC-EF10-4DB7-8C6D-8F56CE1973B0}" type="presOf" srcId="{5377465A-3AC8-45E8-9DF7-57F0836A169C}" destId="{10526A3D-1873-4301-ADF7-EC1A3086ECA1}" srcOrd="0" destOrd="0" presId="urn:microsoft.com/office/officeart/2005/8/layout/hierarchy6"/>
    <dgm:cxn modelId="{12D98649-01D7-42D5-AB55-FB1819A73655}" type="presOf" srcId="{DE5FA199-B264-48D6-A8C8-80FA230B0969}" destId="{A6325C12-FF7A-49C5-AC5A-5519228810D3}" srcOrd="0" destOrd="0" presId="urn:microsoft.com/office/officeart/2005/8/layout/hierarchy6"/>
    <dgm:cxn modelId="{98242EE0-C89E-436E-95C6-C6816583DDDD}" type="presOf" srcId="{91CC669F-0413-4D2A-9D43-3EF4ED1BA353}" destId="{54A2884A-9BB6-49EF-9E0C-2704136CF8C7}" srcOrd="0" destOrd="0" presId="urn:microsoft.com/office/officeart/2005/8/layout/hierarchy6"/>
    <dgm:cxn modelId="{7CB0B759-FF6E-4105-8038-B18B01166716}" srcId="{10ED0004-E2E7-4728-A805-BA7B96C20605}" destId="{496F4B89-1CC0-4455-8BBC-B51999F04E5F}" srcOrd="0" destOrd="0" parTransId="{9DB5D9FF-852E-4E88-982C-0F35001E636A}" sibTransId="{8185D169-2E87-4C42-802D-BD7FC5C9194A}"/>
    <dgm:cxn modelId="{DF90F163-B598-44EB-B6FE-7B9DC598BE1C}" srcId="{496F4B89-1CC0-4455-8BBC-B51999F04E5F}" destId="{FB1401CE-8FE0-42E9-9088-271B2FB724CF}" srcOrd="3" destOrd="0" parTransId="{F66DEDFE-892C-44F7-9014-82E99EEAE35C}" sibTransId="{54368CC4-E2FD-4E2C-9D8B-C2B7AD1C6442}"/>
    <dgm:cxn modelId="{A07091DE-E45E-4086-9C02-39A5383FFA50}" srcId="{496F4B89-1CC0-4455-8BBC-B51999F04E5F}" destId="{C00B6413-3933-46C0-96BB-813681046137}" srcOrd="1" destOrd="0" parTransId="{5377465A-3AC8-45E8-9DF7-57F0836A169C}" sibTransId="{B6E293BA-B98D-4356-A5F2-6D60E2712A47}"/>
    <dgm:cxn modelId="{0A9378AA-0B3C-4688-ACCC-78A7B8DB3954}" srcId="{4D414EE5-508A-43FA-BB74-C626264749A7}" destId="{AB1A1B89-345F-4230-9ED5-C6ECE235C3C0}" srcOrd="4" destOrd="0" parTransId="{7C0E2FED-17CD-42A5-A7DD-560F76605F45}" sibTransId="{1B2AD9D2-32CB-4346-B3D8-FB72DC488C91}"/>
    <dgm:cxn modelId="{040BDB8B-FE2D-47EC-B98C-739BB1BA2D8F}" type="presOf" srcId="{EB624096-4F8D-44F1-B8E5-E9786656B584}" destId="{A518B87F-944A-4A0B-9BD2-FE51C127DC34}" srcOrd="0" destOrd="0" presId="urn:microsoft.com/office/officeart/2005/8/layout/hierarchy6"/>
    <dgm:cxn modelId="{D5CDF270-5C47-4DEB-94B9-763AE5D6FAEB}" type="presOf" srcId="{F66DEDFE-892C-44F7-9014-82E99EEAE35C}" destId="{B4876128-C029-4BF0-93AF-1893B2113E1B}" srcOrd="0" destOrd="0" presId="urn:microsoft.com/office/officeart/2005/8/layout/hierarchy6"/>
    <dgm:cxn modelId="{F78F5B32-B128-4F12-9A35-7DD5C72AF903}" type="presOf" srcId="{37CDEBA6-2175-4E15-8F43-169A79179F2D}" destId="{2587C9DF-4D9E-4194-BAEE-A030A8D31A2E}" srcOrd="0" destOrd="0" presId="urn:microsoft.com/office/officeart/2005/8/layout/hierarchy6"/>
    <dgm:cxn modelId="{FE9AC89D-AD2B-4F43-A4EC-97C11505DAF8}" srcId="{10ED0004-E2E7-4728-A805-BA7B96C20605}" destId="{4D414EE5-508A-43FA-BB74-C626264749A7}" srcOrd="1" destOrd="0" parTransId="{37CDEBA6-2175-4E15-8F43-169A79179F2D}" sibTransId="{C7F36CE7-C7D4-488D-9AAA-BA78B38B8428}"/>
    <dgm:cxn modelId="{A22C6E76-B66B-4B8E-8D68-F44AA2696AFD}" type="presOf" srcId="{26EF0B1B-200E-4CDB-A0EB-B41F28CC818E}" destId="{F3757411-1BBB-4B4D-A9D0-3EA43946BDD0}" srcOrd="0" destOrd="0" presId="urn:microsoft.com/office/officeart/2005/8/layout/hierarchy6"/>
    <dgm:cxn modelId="{D58C2084-D4FB-43C6-BDCE-B177A169B386}" type="presOf" srcId="{AB1A1B89-345F-4230-9ED5-C6ECE235C3C0}" destId="{63B400E9-A71E-4C64-8D26-F2007FBA67FF}" srcOrd="0" destOrd="0" presId="urn:microsoft.com/office/officeart/2005/8/layout/hierarchy6"/>
    <dgm:cxn modelId="{6439CCA3-B093-47A6-8F72-61590C1229A7}" type="presOf" srcId="{C8D49FE4-74C3-46BC-A44B-CDA14DF678F6}" destId="{F3AC9D11-3138-4A58-89B1-029092C0E535}" srcOrd="0" destOrd="0" presId="urn:microsoft.com/office/officeart/2005/8/layout/hierarchy6"/>
    <dgm:cxn modelId="{020F1FE6-7FC0-440A-ADF3-5040C805D747}" type="presOf" srcId="{28750E3B-1E42-4895-992B-5F34A6EFE6D4}" destId="{32012E89-77E1-4F5F-9E0F-15534DA86FFE}" srcOrd="0" destOrd="0" presId="urn:microsoft.com/office/officeart/2005/8/layout/hierarchy6"/>
    <dgm:cxn modelId="{892E9DE6-531B-4789-88C2-6E6C5A2B25ED}" type="presOf" srcId="{FB1401CE-8FE0-42E9-9088-271B2FB724CF}" destId="{40C18B16-E156-445A-9BEB-6B0BD63101A2}" srcOrd="0" destOrd="0" presId="urn:microsoft.com/office/officeart/2005/8/layout/hierarchy6"/>
    <dgm:cxn modelId="{7E7CFEB9-AB5D-4E83-8331-FBE95DAC024A}" type="presOf" srcId="{3E333945-7FB3-4BC7-B2BB-9911DE367489}" destId="{D7ADD4AD-A030-4AEB-A105-49148B3EFF4E}" srcOrd="0" destOrd="0" presId="urn:microsoft.com/office/officeart/2005/8/layout/hierarchy6"/>
    <dgm:cxn modelId="{A562BF74-4730-48AB-9781-A84848CE3999}" srcId="{4D414EE5-508A-43FA-BB74-C626264749A7}" destId="{19EC51DA-CF5B-42E9-B7A9-CB338DA9F5B5}" srcOrd="3" destOrd="0" parTransId="{28750E3B-1E42-4895-992B-5F34A6EFE6D4}" sibTransId="{245245E1-56A7-4191-8347-37748067D8A6}"/>
    <dgm:cxn modelId="{5FE1C193-C62B-4056-8F94-0368DE5A7CC4}" type="presOf" srcId="{7DCED58D-3810-48F5-9F94-474152DDAB36}" destId="{B44E295B-00AD-427B-9F8C-7B79BD0D2692}" srcOrd="0" destOrd="0" presId="urn:microsoft.com/office/officeart/2005/8/layout/hierarchy6"/>
    <dgm:cxn modelId="{F2725084-7123-4339-A25A-3DDEF1E83B79}" type="presOf" srcId="{C00B6413-3933-46C0-96BB-813681046137}" destId="{D2BC95B5-B81F-44B6-BF65-9EA3742F7DAA}" srcOrd="0" destOrd="0" presId="urn:microsoft.com/office/officeart/2005/8/layout/hierarchy6"/>
    <dgm:cxn modelId="{8BBBFDED-F9F8-4A92-8CAE-202EDAEAADFE}" type="presOf" srcId="{10ED0004-E2E7-4728-A805-BA7B96C20605}" destId="{E54C9DBD-5E3B-41D3-9A38-A68C2080B6F1}" srcOrd="0" destOrd="0" presId="urn:microsoft.com/office/officeart/2005/8/layout/hierarchy6"/>
    <dgm:cxn modelId="{E918B1AF-968A-4D8E-B25A-1861B06E4810}" srcId="{4D414EE5-508A-43FA-BB74-C626264749A7}" destId="{3E333945-7FB3-4BC7-B2BB-9911DE367489}" srcOrd="2" destOrd="0" parTransId="{EB624096-4F8D-44F1-B8E5-E9786656B584}" sibTransId="{7D934F92-A9CC-4F41-B959-BA8A80244245}"/>
    <dgm:cxn modelId="{52CBE819-406A-4CD1-BFC6-55F04275649D}" type="presOf" srcId="{496F4B89-1CC0-4455-8BBC-B51999F04E5F}" destId="{D25F99E7-2D20-403C-82E4-DB41F80F8EE8}" srcOrd="0" destOrd="0" presId="urn:microsoft.com/office/officeart/2005/8/layout/hierarchy6"/>
    <dgm:cxn modelId="{A1F2F40C-7F0D-4E5A-9CAA-C4F9A50CDAF4}" type="presOf" srcId="{4D414EE5-508A-43FA-BB74-C626264749A7}" destId="{47BA28EF-862E-4430-AC5A-72FFF1E19B45}" srcOrd="0" destOrd="0" presId="urn:microsoft.com/office/officeart/2005/8/layout/hierarchy6"/>
    <dgm:cxn modelId="{85C39AC9-A9D3-4C45-8AD7-C78FB63DE4E4}" srcId="{4D414EE5-508A-43FA-BB74-C626264749A7}" destId="{91CC669F-0413-4D2A-9D43-3EF4ED1BA353}" srcOrd="1" destOrd="0" parTransId="{03535953-FAB4-462C-B0EE-3B410698DCE7}" sibTransId="{60ED62E7-1F1A-4941-9726-BE4187A13347}"/>
    <dgm:cxn modelId="{64E5B954-8905-48BD-B8B6-FA6CE459A473}" type="presOf" srcId="{7C0E2FED-17CD-42A5-A7DD-560F76605F45}" destId="{1AC530A6-75B7-4FFD-A628-F2AEA0DB2926}" srcOrd="0" destOrd="0" presId="urn:microsoft.com/office/officeart/2005/8/layout/hierarchy6"/>
    <dgm:cxn modelId="{2D2EAC2F-E7FF-463A-9A0D-BCE472CC33B2}" type="presOf" srcId="{9DB5D9FF-852E-4E88-982C-0F35001E636A}" destId="{66B46914-6811-4627-8CC7-86283C6AB3C3}" srcOrd="0" destOrd="0" presId="urn:microsoft.com/office/officeart/2005/8/layout/hierarchy6"/>
    <dgm:cxn modelId="{8FDCFDC0-D6F1-4C16-BB65-A99FC7A9F0A3}" type="presOf" srcId="{E5C61C7E-5EAB-417A-BFA2-FFDC31F040CE}" destId="{6F166640-E31E-4670-AE25-9C4AB11BAD5F}" srcOrd="0" destOrd="0" presId="urn:microsoft.com/office/officeart/2005/8/layout/hierarchy6"/>
    <dgm:cxn modelId="{08632278-342D-4C1B-917E-1C24C8D7ADF5}" srcId="{496F4B89-1CC0-4455-8BBC-B51999F04E5F}" destId="{010F56E7-67AE-4653-8B0D-6F57544452BD}" srcOrd="2" destOrd="0" parTransId="{7DCED58D-3810-48F5-9F94-474152DDAB36}" sibTransId="{87A935BC-942E-4C0B-BAA0-490869B95AEF}"/>
    <dgm:cxn modelId="{937E69D3-CD2D-44D0-8A8D-9D063BEC4F82}" srcId="{4D414EE5-508A-43FA-BB74-C626264749A7}" destId="{E5C61C7E-5EAB-417A-BFA2-FFDC31F040CE}" srcOrd="0" destOrd="0" parTransId="{C8D49FE4-74C3-46BC-A44B-CDA14DF678F6}" sibTransId="{1518F84E-F8AB-4FA8-83FE-82224FD93739}"/>
    <dgm:cxn modelId="{5F172A16-E7A9-4808-831B-AD3C06F6B7BC}" type="presOf" srcId="{19EC51DA-CF5B-42E9-B7A9-CB338DA9F5B5}" destId="{A03064A8-8E88-4197-91F1-126E58E93874}" srcOrd="0" destOrd="0" presId="urn:microsoft.com/office/officeart/2005/8/layout/hierarchy6"/>
    <dgm:cxn modelId="{F08F294A-E34D-4175-9E31-D17F51E6ADC6}" type="presOf" srcId="{010F56E7-67AE-4653-8B0D-6F57544452BD}" destId="{A97B6983-464E-45A4-AAA3-39AE99CE1568}" srcOrd="0" destOrd="0" presId="urn:microsoft.com/office/officeart/2005/8/layout/hierarchy6"/>
    <dgm:cxn modelId="{FB9D9B90-C86E-418C-80AF-F9176AAFF680}" type="presParOf" srcId="{48CDBF5F-93E3-4BFD-AC3D-798F4A137E54}" destId="{7FBDA04A-8400-445D-B944-69858E4CFD8A}" srcOrd="0" destOrd="0" presId="urn:microsoft.com/office/officeart/2005/8/layout/hierarchy6"/>
    <dgm:cxn modelId="{60271222-6F18-4653-944F-C53CB46A88CF}" type="presParOf" srcId="{7FBDA04A-8400-445D-B944-69858E4CFD8A}" destId="{4E0EED39-7F45-4115-A8CF-64B089880799}" srcOrd="0" destOrd="0" presId="urn:microsoft.com/office/officeart/2005/8/layout/hierarchy6"/>
    <dgm:cxn modelId="{A2CBEC19-8348-4D2A-930A-CC6AB63D6AE0}" type="presParOf" srcId="{4E0EED39-7F45-4115-A8CF-64B089880799}" destId="{3B120992-75BC-44A5-AE08-6FFCDF6FDB2F}" srcOrd="0" destOrd="0" presId="urn:microsoft.com/office/officeart/2005/8/layout/hierarchy6"/>
    <dgm:cxn modelId="{1037AED1-6A18-4DFC-A50B-0337755BAA96}" type="presParOf" srcId="{3B120992-75BC-44A5-AE08-6FFCDF6FDB2F}" destId="{E54C9DBD-5E3B-41D3-9A38-A68C2080B6F1}" srcOrd="0" destOrd="0" presId="urn:microsoft.com/office/officeart/2005/8/layout/hierarchy6"/>
    <dgm:cxn modelId="{6A8F3BB6-B7E9-4CA5-9F99-E549CD65FFA7}" type="presParOf" srcId="{3B120992-75BC-44A5-AE08-6FFCDF6FDB2F}" destId="{B8667AEA-B879-422C-9778-8826A305067D}" srcOrd="1" destOrd="0" presId="urn:microsoft.com/office/officeart/2005/8/layout/hierarchy6"/>
    <dgm:cxn modelId="{B58450ED-9D44-41FF-B681-5774BBF2C5C0}" type="presParOf" srcId="{B8667AEA-B879-422C-9778-8826A305067D}" destId="{66B46914-6811-4627-8CC7-86283C6AB3C3}" srcOrd="0" destOrd="0" presId="urn:microsoft.com/office/officeart/2005/8/layout/hierarchy6"/>
    <dgm:cxn modelId="{1C068490-0ADA-476A-B9A2-AB382931CB7F}" type="presParOf" srcId="{B8667AEA-B879-422C-9778-8826A305067D}" destId="{FAA49C83-86C6-46E3-8636-82B011D6957B}" srcOrd="1" destOrd="0" presId="urn:microsoft.com/office/officeart/2005/8/layout/hierarchy6"/>
    <dgm:cxn modelId="{8C8B6053-2EEA-4238-AFCD-8ED452786A1C}" type="presParOf" srcId="{FAA49C83-86C6-46E3-8636-82B011D6957B}" destId="{D25F99E7-2D20-403C-82E4-DB41F80F8EE8}" srcOrd="0" destOrd="0" presId="urn:microsoft.com/office/officeart/2005/8/layout/hierarchy6"/>
    <dgm:cxn modelId="{A51BE32B-CD9F-421C-9833-5868316557E3}" type="presParOf" srcId="{FAA49C83-86C6-46E3-8636-82B011D6957B}" destId="{6B88C19E-3F84-4444-9222-67F44B83BCEF}" srcOrd="1" destOrd="0" presId="urn:microsoft.com/office/officeart/2005/8/layout/hierarchy6"/>
    <dgm:cxn modelId="{3A2CB8A5-FA6B-4CE7-AE9D-5E5EFF6BC30A}" type="presParOf" srcId="{6B88C19E-3F84-4444-9222-67F44B83BCEF}" destId="{F3757411-1BBB-4B4D-A9D0-3EA43946BDD0}" srcOrd="0" destOrd="0" presId="urn:microsoft.com/office/officeart/2005/8/layout/hierarchy6"/>
    <dgm:cxn modelId="{48A095EB-57DF-4C47-B6F9-BD836A70AB47}" type="presParOf" srcId="{6B88C19E-3F84-4444-9222-67F44B83BCEF}" destId="{41044EAA-E689-4060-9FDB-9373158923FA}" srcOrd="1" destOrd="0" presId="urn:microsoft.com/office/officeart/2005/8/layout/hierarchy6"/>
    <dgm:cxn modelId="{E26AFB19-E38D-4AB7-BA24-3A085FA9F381}" type="presParOf" srcId="{41044EAA-E689-4060-9FDB-9373158923FA}" destId="{A6325C12-FF7A-49C5-AC5A-5519228810D3}" srcOrd="0" destOrd="0" presId="urn:microsoft.com/office/officeart/2005/8/layout/hierarchy6"/>
    <dgm:cxn modelId="{8A84A1BD-A4B3-489E-8235-8D92EA6860B7}" type="presParOf" srcId="{41044EAA-E689-4060-9FDB-9373158923FA}" destId="{B85ADE6C-0898-4285-85D7-02BB04C2A951}" srcOrd="1" destOrd="0" presId="urn:microsoft.com/office/officeart/2005/8/layout/hierarchy6"/>
    <dgm:cxn modelId="{4AE7EE05-78B1-4F27-A030-55051BAA7348}" type="presParOf" srcId="{6B88C19E-3F84-4444-9222-67F44B83BCEF}" destId="{10526A3D-1873-4301-ADF7-EC1A3086ECA1}" srcOrd="2" destOrd="0" presId="urn:microsoft.com/office/officeart/2005/8/layout/hierarchy6"/>
    <dgm:cxn modelId="{DE111ADF-8D98-4C64-8798-A8A38F70FE2A}" type="presParOf" srcId="{6B88C19E-3F84-4444-9222-67F44B83BCEF}" destId="{F9141156-6844-44BA-9942-3D0B27C5ABB7}" srcOrd="3" destOrd="0" presId="urn:microsoft.com/office/officeart/2005/8/layout/hierarchy6"/>
    <dgm:cxn modelId="{16BD7BD2-9B86-4451-AB30-912773CDE422}" type="presParOf" srcId="{F9141156-6844-44BA-9942-3D0B27C5ABB7}" destId="{D2BC95B5-B81F-44B6-BF65-9EA3742F7DAA}" srcOrd="0" destOrd="0" presId="urn:microsoft.com/office/officeart/2005/8/layout/hierarchy6"/>
    <dgm:cxn modelId="{781A5769-25C8-43F6-9F32-4982A7D440E2}" type="presParOf" srcId="{F9141156-6844-44BA-9942-3D0B27C5ABB7}" destId="{B2C3DE6B-83B3-4038-B9CA-88F24F151FD6}" srcOrd="1" destOrd="0" presId="urn:microsoft.com/office/officeart/2005/8/layout/hierarchy6"/>
    <dgm:cxn modelId="{786645DB-6625-45C9-8BF0-86C01C17370E}" type="presParOf" srcId="{6B88C19E-3F84-4444-9222-67F44B83BCEF}" destId="{B44E295B-00AD-427B-9F8C-7B79BD0D2692}" srcOrd="4" destOrd="0" presId="urn:microsoft.com/office/officeart/2005/8/layout/hierarchy6"/>
    <dgm:cxn modelId="{34D2F433-7B54-40B3-8D4C-7361165D24DD}" type="presParOf" srcId="{6B88C19E-3F84-4444-9222-67F44B83BCEF}" destId="{C7B55541-0EC8-4D83-ADF7-A65F21A9D671}" srcOrd="5" destOrd="0" presId="urn:microsoft.com/office/officeart/2005/8/layout/hierarchy6"/>
    <dgm:cxn modelId="{44D150F2-2C32-4ABC-B9C5-5C65C948167A}" type="presParOf" srcId="{C7B55541-0EC8-4D83-ADF7-A65F21A9D671}" destId="{A97B6983-464E-45A4-AAA3-39AE99CE1568}" srcOrd="0" destOrd="0" presId="urn:microsoft.com/office/officeart/2005/8/layout/hierarchy6"/>
    <dgm:cxn modelId="{95AEA08B-E571-42C4-9DB1-6F4FA1EB56DC}" type="presParOf" srcId="{C7B55541-0EC8-4D83-ADF7-A65F21A9D671}" destId="{A63B7006-D6B3-4B21-9865-5CE467CC4193}" srcOrd="1" destOrd="0" presId="urn:microsoft.com/office/officeart/2005/8/layout/hierarchy6"/>
    <dgm:cxn modelId="{E657ADBE-A6D0-4151-B13A-1C8D891B6B0F}" type="presParOf" srcId="{6B88C19E-3F84-4444-9222-67F44B83BCEF}" destId="{B4876128-C029-4BF0-93AF-1893B2113E1B}" srcOrd="6" destOrd="0" presId="urn:microsoft.com/office/officeart/2005/8/layout/hierarchy6"/>
    <dgm:cxn modelId="{F5D7C4EC-665C-4E28-8814-87C6CF8E6606}" type="presParOf" srcId="{6B88C19E-3F84-4444-9222-67F44B83BCEF}" destId="{E7556BCD-8D89-4F17-BC9B-4EBE34C0A90B}" srcOrd="7" destOrd="0" presId="urn:microsoft.com/office/officeart/2005/8/layout/hierarchy6"/>
    <dgm:cxn modelId="{BD8D791B-3D58-4A4E-80EC-EEE4A8DC2CF6}" type="presParOf" srcId="{E7556BCD-8D89-4F17-BC9B-4EBE34C0A90B}" destId="{40C18B16-E156-445A-9BEB-6B0BD63101A2}" srcOrd="0" destOrd="0" presId="urn:microsoft.com/office/officeart/2005/8/layout/hierarchy6"/>
    <dgm:cxn modelId="{D31B5B91-01D4-420D-BC4E-3089B61967D3}" type="presParOf" srcId="{E7556BCD-8D89-4F17-BC9B-4EBE34C0A90B}" destId="{3BAE5150-9FD0-4193-834A-C932C426C8A3}" srcOrd="1" destOrd="0" presId="urn:microsoft.com/office/officeart/2005/8/layout/hierarchy6"/>
    <dgm:cxn modelId="{932309D1-FA1D-4E8E-9C69-C5A74A8516C9}" type="presParOf" srcId="{B8667AEA-B879-422C-9778-8826A305067D}" destId="{2587C9DF-4D9E-4194-BAEE-A030A8D31A2E}" srcOrd="2" destOrd="0" presId="urn:microsoft.com/office/officeart/2005/8/layout/hierarchy6"/>
    <dgm:cxn modelId="{829E6D73-AAC6-424D-8A5B-A04DA87F271E}" type="presParOf" srcId="{B8667AEA-B879-422C-9778-8826A305067D}" destId="{1F35373B-82D5-4BD7-8AA6-A6260FF31B31}" srcOrd="3" destOrd="0" presId="urn:microsoft.com/office/officeart/2005/8/layout/hierarchy6"/>
    <dgm:cxn modelId="{496B5731-3383-4A58-A7BF-2402AF164534}" type="presParOf" srcId="{1F35373B-82D5-4BD7-8AA6-A6260FF31B31}" destId="{47BA28EF-862E-4430-AC5A-72FFF1E19B45}" srcOrd="0" destOrd="0" presId="urn:microsoft.com/office/officeart/2005/8/layout/hierarchy6"/>
    <dgm:cxn modelId="{C8A30E11-8507-425F-B7F0-F788FB37F60C}" type="presParOf" srcId="{1F35373B-82D5-4BD7-8AA6-A6260FF31B31}" destId="{CAA5B985-4742-4593-B3C1-AB0333AE8B31}" srcOrd="1" destOrd="0" presId="urn:microsoft.com/office/officeart/2005/8/layout/hierarchy6"/>
    <dgm:cxn modelId="{CC24D511-1BF3-4297-8D2A-418A8EDF78EC}" type="presParOf" srcId="{CAA5B985-4742-4593-B3C1-AB0333AE8B31}" destId="{F3AC9D11-3138-4A58-89B1-029092C0E535}" srcOrd="0" destOrd="0" presId="urn:microsoft.com/office/officeart/2005/8/layout/hierarchy6"/>
    <dgm:cxn modelId="{2660597A-F04E-4537-98B2-DE68CC5EB4F2}" type="presParOf" srcId="{CAA5B985-4742-4593-B3C1-AB0333AE8B31}" destId="{382980FF-56FC-4B8A-A78D-58448C81C53F}" srcOrd="1" destOrd="0" presId="urn:microsoft.com/office/officeart/2005/8/layout/hierarchy6"/>
    <dgm:cxn modelId="{BF80C5C4-A06A-4295-8DFF-E0BC7BBC9C4E}" type="presParOf" srcId="{382980FF-56FC-4B8A-A78D-58448C81C53F}" destId="{6F166640-E31E-4670-AE25-9C4AB11BAD5F}" srcOrd="0" destOrd="0" presId="urn:microsoft.com/office/officeart/2005/8/layout/hierarchy6"/>
    <dgm:cxn modelId="{CA18D838-4579-44E3-8E73-2BB35CCFA744}" type="presParOf" srcId="{382980FF-56FC-4B8A-A78D-58448C81C53F}" destId="{55073432-ADB7-4172-AA78-4BED596510D4}" srcOrd="1" destOrd="0" presId="urn:microsoft.com/office/officeart/2005/8/layout/hierarchy6"/>
    <dgm:cxn modelId="{534E9163-3D7B-4CFB-81E5-4C63E57EAE69}" type="presParOf" srcId="{CAA5B985-4742-4593-B3C1-AB0333AE8B31}" destId="{132A51FD-3A38-4EB8-8EA2-6387170BF44A}" srcOrd="2" destOrd="0" presId="urn:microsoft.com/office/officeart/2005/8/layout/hierarchy6"/>
    <dgm:cxn modelId="{26F39647-F52D-4DC3-B0E9-CC1233C20107}" type="presParOf" srcId="{CAA5B985-4742-4593-B3C1-AB0333AE8B31}" destId="{789E524A-2E19-4F9F-B393-2A8DEA7F698E}" srcOrd="3" destOrd="0" presId="urn:microsoft.com/office/officeart/2005/8/layout/hierarchy6"/>
    <dgm:cxn modelId="{EDCE68C5-6462-46DE-88C8-9E4D86251742}" type="presParOf" srcId="{789E524A-2E19-4F9F-B393-2A8DEA7F698E}" destId="{54A2884A-9BB6-49EF-9E0C-2704136CF8C7}" srcOrd="0" destOrd="0" presId="urn:microsoft.com/office/officeart/2005/8/layout/hierarchy6"/>
    <dgm:cxn modelId="{D2125613-59A8-4B5C-88A6-23CA681925C8}" type="presParOf" srcId="{789E524A-2E19-4F9F-B393-2A8DEA7F698E}" destId="{0AEA69FF-12F4-4C4E-A8E0-CC1904F88C07}" srcOrd="1" destOrd="0" presId="urn:microsoft.com/office/officeart/2005/8/layout/hierarchy6"/>
    <dgm:cxn modelId="{55908378-4FC1-4E6D-9788-9ECC937BD0C4}" type="presParOf" srcId="{CAA5B985-4742-4593-B3C1-AB0333AE8B31}" destId="{A518B87F-944A-4A0B-9BD2-FE51C127DC34}" srcOrd="4" destOrd="0" presId="urn:microsoft.com/office/officeart/2005/8/layout/hierarchy6"/>
    <dgm:cxn modelId="{08A20DD2-A422-4111-8D91-A27FC83FC185}" type="presParOf" srcId="{CAA5B985-4742-4593-B3C1-AB0333AE8B31}" destId="{EA10E362-EAF9-49C5-90AC-EC11069A3E18}" srcOrd="5" destOrd="0" presId="urn:microsoft.com/office/officeart/2005/8/layout/hierarchy6"/>
    <dgm:cxn modelId="{A286C126-4239-44B6-BF8C-36EDB392A486}" type="presParOf" srcId="{EA10E362-EAF9-49C5-90AC-EC11069A3E18}" destId="{D7ADD4AD-A030-4AEB-A105-49148B3EFF4E}" srcOrd="0" destOrd="0" presId="urn:microsoft.com/office/officeart/2005/8/layout/hierarchy6"/>
    <dgm:cxn modelId="{321426F9-E475-4D38-B396-72BC09206651}" type="presParOf" srcId="{EA10E362-EAF9-49C5-90AC-EC11069A3E18}" destId="{A13775C9-ADA2-4807-9E83-2A0347EDA6A0}" srcOrd="1" destOrd="0" presId="urn:microsoft.com/office/officeart/2005/8/layout/hierarchy6"/>
    <dgm:cxn modelId="{41D2131D-DC64-42AC-91D6-C25C16BD5FD1}" type="presParOf" srcId="{CAA5B985-4742-4593-B3C1-AB0333AE8B31}" destId="{32012E89-77E1-4F5F-9E0F-15534DA86FFE}" srcOrd="6" destOrd="0" presId="urn:microsoft.com/office/officeart/2005/8/layout/hierarchy6"/>
    <dgm:cxn modelId="{4AC68C7A-984B-4309-9959-548E55040CE2}" type="presParOf" srcId="{CAA5B985-4742-4593-B3C1-AB0333AE8B31}" destId="{0631231A-1177-4509-9E9E-45FBBED6D972}" srcOrd="7" destOrd="0" presId="urn:microsoft.com/office/officeart/2005/8/layout/hierarchy6"/>
    <dgm:cxn modelId="{9BB0D3C7-30D1-4705-A08B-EC6CCB9750C1}" type="presParOf" srcId="{0631231A-1177-4509-9E9E-45FBBED6D972}" destId="{A03064A8-8E88-4197-91F1-126E58E93874}" srcOrd="0" destOrd="0" presId="urn:microsoft.com/office/officeart/2005/8/layout/hierarchy6"/>
    <dgm:cxn modelId="{7AF5650C-A691-4E0E-BFF9-8E0AC9D9F70E}" type="presParOf" srcId="{0631231A-1177-4509-9E9E-45FBBED6D972}" destId="{A3E5FD64-F5C9-41FF-A4EF-9E957F906A21}" srcOrd="1" destOrd="0" presId="urn:microsoft.com/office/officeart/2005/8/layout/hierarchy6"/>
    <dgm:cxn modelId="{AA5B3DC4-29D6-44D6-8EE9-940CCBC6311B}" type="presParOf" srcId="{CAA5B985-4742-4593-B3C1-AB0333AE8B31}" destId="{1AC530A6-75B7-4FFD-A628-F2AEA0DB2926}" srcOrd="8" destOrd="0" presId="urn:microsoft.com/office/officeart/2005/8/layout/hierarchy6"/>
    <dgm:cxn modelId="{41F0ABE7-3301-4C16-9326-DAAE5036553A}" type="presParOf" srcId="{CAA5B985-4742-4593-B3C1-AB0333AE8B31}" destId="{6BDDF57C-A8A6-4FF5-9812-B07E56985B82}" srcOrd="9" destOrd="0" presId="urn:microsoft.com/office/officeart/2005/8/layout/hierarchy6"/>
    <dgm:cxn modelId="{33CF2641-B3B2-4250-B838-6FFBF9B42B10}" type="presParOf" srcId="{6BDDF57C-A8A6-4FF5-9812-B07E56985B82}" destId="{63B400E9-A71E-4C64-8D26-F2007FBA67FF}" srcOrd="0" destOrd="0" presId="urn:microsoft.com/office/officeart/2005/8/layout/hierarchy6"/>
    <dgm:cxn modelId="{7F22BD3C-B283-4ADD-9FB4-37ACC2A68C9C}" type="presParOf" srcId="{6BDDF57C-A8A6-4FF5-9812-B07E56985B82}" destId="{EE831E46-BBDA-4B1B-8A17-43EEB5B2805C}" srcOrd="1" destOrd="0" presId="urn:microsoft.com/office/officeart/2005/8/layout/hierarchy6"/>
    <dgm:cxn modelId="{0082406B-8B9C-42B0-AAFA-78AA73988EF0}" type="presParOf" srcId="{48CDBF5F-93E3-4BFD-AC3D-798F4A137E54}" destId="{3701F903-F3B0-4FC1-ACE9-41799AB5886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BC9DC-39D5-439D-8D1D-FED5BF8B7DD6}">
      <dsp:nvSpPr>
        <dsp:cNvPr id="0" name=""/>
        <dsp:cNvSpPr/>
      </dsp:nvSpPr>
      <dsp:spPr>
        <a:xfrm>
          <a:off x="1390" y="443331"/>
          <a:ext cx="1747042" cy="96976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ea typeface="Times New Roman" panose="02020603050405020304" pitchFamily="18" charset="0"/>
            </a:rPr>
            <a:t>Acquisition</a:t>
          </a:r>
          <a:endParaRPr lang="en-US" sz="1700" kern="1200" dirty="0"/>
        </a:p>
      </dsp:txBody>
      <dsp:txXfrm>
        <a:off x="1390" y="443331"/>
        <a:ext cx="1747042" cy="646512"/>
      </dsp:txXfrm>
    </dsp:sp>
    <dsp:sp modelId="{86EAC494-5882-4D94-8B94-DBCAF8DE3453}">
      <dsp:nvSpPr>
        <dsp:cNvPr id="0" name=""/>
        <dsp:cNvSpPr/>
      </dsp:nvSpPr>
      <dsp:spPr>
        <a:xfrm>
          <a:off x="359218" y="1089844"/>
          <a:ext cx="1747042" cy="110542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Capture the fingerprint image</a:t>
          </a:r>
        </a:p>
      </dsp:txBody>
      <dsp:txXfrm>
        <a:off x="391595" y="1122221"/>
        <a:ext cx="1682288" cy="1040671"/>
      </dsp:txXfrm>
    </dsp:sp>
    <dsp:sp modelId="{414B5DD0-9797-43D7-988E-723AB6F8A534}">
      <dsp:nvSpPr>
        <dsp:cNvPr id="0" name=""/>
        <dsp:cNvSpPr/>
      </dsp:nvSpPr>
      <dsp:spPr>
        <a:xfrm>
          <a:off x="2013277" y="549106"/>
          <a:ext cx="561472" cy="43496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13277" y="636099"/>
        <a:ext cx="430983" cy="260977"/>
      </dsp:txXfrm>
    </dsp:sp>
    <dsp:sp modelId="{713BAC7F-9385-48B0-839F-25CA5FBDF852}">
      <dsp:nvSpPr>
        <dsp:cNvPr id="0" name=""/>
        <dsp:cNvSpPr/>
      </dsp:nvSpPr>
      <dsp:spPr>
        <a:xfrm>
          <a:off x="2807813" y="443331"/>
          <a:ext cx="1747042" cy="96976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Pre-processing</a:t>
          </a:r>
        </a:p>
      </dsp:txBody>
      <dsp:txXfrm>
        <a:off x="2807813" y="443331"/>
        <a:ext cx="1747042" cy="646512"/>
      </dsp:txXfrm>
    </dsp:sp>
    <dsp:sp modelId="{0D21AE07-BC3E-4C8F-B6A3-9C55BF1533D9}">
      <dsp:nvSpPr>
        <dsp:cNvPr id="0" name=""/>
        <dsp:cNvSpPr/>
      </dsp:nvSpPr>
      <dsp:spPr>
        <a:xfrm>
          <a:off x="3165641" y="1089844"/>
          <a:ext cx="1747042" cy="110542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Enhancement</a:t>
          </a:r>
        </a:p>
        <a:p>
          <a:pPr marL="171450" lvl="1" indent="-171450" algn="l" defTabSz="755650">
            <a:lnSpc>
              <a:spcPct val="90000"/>
            </a:lnSpc>
            <a:spcBef>
              <a:spcPct val="0"/>
            </a:spcBef>
            <a:spcAft>
              <a:spcPct val="15000"/>
            </a:spcAft>
            <a:buChar char="•"/>
          </a:pPr>
          <a:r>
            <a:rPr lang="en-US" sz="1700" kern="1200" dirty="0" err="1"/>
            <a:t>Binarization</a:t>
          </a:r>
          <a:endParaRPr lang="en-US" sz="1700" kern="1200" dirty="0"/>
        </a:p>
        <a:p>
          <a:pPr marL="171450" lvl="1" indent="-171450" algn="l" defTabSz="755650">
            <a:lnSpc>
              <a:spcPct val="90000"/>
            </a:lnSpc>
            <a:spcBef>
              <a:spcPct val="0"/>
            </a:spcBef>
            <a:spcAft>
              <a:spcPct val="15000"/>
            </a:spcAft>
            <a:buChar char="•"/>
          </a:pPr>
          <a:r>
            <a:rPr lang="en-US" sz="1700" kern="1200" dirty="0"/>
            <a:t>Thinning </a:t>
          </a:r>
        </a:p>
      </dsp:txBody>
      <dsp:txXfrm>
        <a:off x="3198018" y="1122221"/>
        <a:ext cx="1682288" cy="1040671"/>
      </dsp:txXfrm>
    </dsp:sp>
    <dsp:sp modelId="{8D750064-BB9C-47CC-A151-321B9494B192}">
      <dsp:nvSpPr>
        <dsp:cNvPr id="0" name=""/>
        <dsp:cNvSpPr/>
      </dsp:nvSpPr>
      <dsp:spPr>
        <a:xfrm>
          <a:off x="4819701" y="549106"/>
          <a:ext cx="561472" cy="43496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819701" y="636099"/>
        <a:ext cx="430983" cy="260977"/>
      </dsp:txXfrm>
    </dsp:sp>
    <dsp:sp modelId="{825844D0-EE78-4148-B281-01DE9A1E5C07}">
      <dsp:nvSpPr>
        <dsp:cNvPr id="0" name=""/>
        <dsp:cNvSpPr/>
      </dsp:nvSpPr>
      <dsp:spPr>
        <a:xfrm>
          <a:off x="5614237" y="443331"/>
          <a:ext cx="1747042" cy="96976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ea typeface="Times New Roman" panose="02020603050405020304" pitchFamily="18" charset="0"/>
            </a:rPr>
            <a:t>Feature Extraction</a:t>
          </a:r>
          <a:endParaRPr lang="en-US" sz="1700" kern="1200" dirty="0"/>
        </a:p>
      </dsp:txBody>
      <dsp:txXfrm>
        <a:off x="5614237" y="443331"/>
        <a:ext cx="1747042" cy="646512"/>
      </dsp:txXfrm>
    </dsp:sp>
    <dsp:sp modelId="{BC897C25-7CF3-4414-ABA3-5DC60A951CFE}">
      <dsp:nvSpPr>
        <dsp:cNvPr id="0" name=""/>
        <dsp:cNvSpPr/>
      </dsp:nvSpPr>
      <dsp:spPr>
        <a:xfrm>
          <a:off x="5972065" y="1089844"/>
          <a:ext cx="1747042" cy="110542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Extract the feature </a:t>
          </a:r>
        </a:p>
      </dsp:txBody>
      <dsp:txXfrm>
        <a:off x="6004442" y="1122221"/>
        <a:ext cx="1682288" cy="1040671"/>
      </dsp:txXfrm>
    </dsp:sp>
    <dsp:sp modelId="{9026E0C8-6B80-4F7E-A84A-4F33513F864A}">
      <dsp:nvSpPr>
        <dsp:cNvPr id="0" name=""/>
        <dsp:cNvSpPr/>
      </dsp:nvSpPr>
      <dsp:spPr>
        <a:xfrm>
          <a:off x="7626124" y="549106"/>
          <a:ext cx="561472" cy="43496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626124" y="636099"/>
        <a:ext cx="430983" cy="260977"/>
      </dsp:txXfrm>
    </dsp:sp>
    <dsp:sp modelId="{A9C22F7B-D194-46E1-9283-09D55682A3D2}">
      <dsp:nvSpPr>
        <dsp:cNvPr id="0" name=""/>
        <dsp:cNvSpPr/>
      </dsp:nvSpPr>
      <dsp:spPr>
        <a:xfrm>
          <a:off x="8420660" y="443331"/>
          <a:ext cx="1747042" cy="96976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Times New Roman" panose="02020603050405020304" pitchFamily="18" charset="0"/>
              <a:ea typeface="Times New Roman" panose="02020603050405020304" pitchFamily="18" charset="0"/>
            </a:rPr>
            <a:t>Matching</a:t>
          </a:r>
          <a:endParaRPr lang="en-US" sz="1700" kern="1200"/>
        </a:p>
      </dsp:txBody>
      <dsp:txXfrm>
        <a:off x="8420660" y="443331"/>
        <a:ext cx="1747042" cy="646512"/>
      </dsp:txXfrm>
    </dsp:sp>
    <dsp:sp modelId="{0C578830-29A6-4FF6-9113-8BD6E45687F3}">
      <dsp:nvSpPr>
        <dsp:cNvPr id="0" name=""/>
        <dsp:cNvSpPr/>
      </dsp:nvSpPr>
      <dsp:spPr>
        <a:xfrm>
          <a:off x="8778488" y="1089844"/>
          <a:ext cx="1747042" cy="110542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Match two minutiae points</a:t>
          </a:r>
        </a:p>
      </dsp:txBody>
      <dsp:txXfrm>
        <a:off x="8810865" y="1122221"/>
        <a:ext cx="1682288" cy="1040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C9DBD-5E3B-41D3-9A38-A68C2080B6F1}">
      <dsp:nvSpPr>
        <dsp:cNvPr id="0" name=""/>
        <dsp:cNvSpPr/>
      </dsp:nvSpPr>
      <dsp:spPr>
        <a:xfrm>
          <a:off x="4641974" y="1751427"/>
          <a:ext cx="1899502" cy="6929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cs typeface="Times New Roman" panose="02020603050405020304" pitchFamily="18" charset="0"/>
            </a:rPr>
            <a:t>Approach</a:t>
          </a:r>
        </a:p>
      </dsp:txBody>
      <dsp:txXfrm>
        <a:off x="4662269" y="1771722"/>
        <a:ext cx="1858912" cy="652346"/>
      </dsp:txXfrm>
    </dsp:sp>
    <dsp:sp modelId="{66B46914-6811-4627-8CC7-86283C6AB3C3}">
      <dsp:nvSpPr>
        <dsp:cNvPr id="0" name=""/>
        <dsp:cNvSpPr/>
      </dsp:nvSpPr>
      <dsp:spPr>
        <a:xfrm>
          <a:off x="2551465" y="2444364"/>
          <a:ext cx="3040260" cy="277174"/>
        </a:xfrm>
        <a:custGeom>
          <a:avLst/>
          <a:gdLst/>
          <a:ahLst/>
          <a:cxnLst/>
          <a:rect l="0" t="0" r="0" b="0"/>
          <a:pathLst>
            <a:path>
              <a:moveTo>
                <a:pt x="3040260" y="0"/>
              </a:moveTo>
              <a:lnTo>
                <a:pt x="3040260" y="138587"/>
              </a:lnTo>
              <a:lnTo>
                <a:pt x="0" y="138587"/>
              </a:lnTo>
              <a:lnTo>
                <a:pt x="0" y="2771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5F99E7-2D20-403C-82E4-DB41F80F8EE8}">
      <dsp:nvSpPr>
        <dsp:cNvPr id="0" name=""/>
        <dsp:cNvSpPr/>
      </dsp:nvSpPr>
      <dsp:spPr>
        <a:xfrm>
          <a:off x="1740749" y="2721539"/>
          <a:ext cx="1621430" cy="6929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cs typeface="Times New Roman" panose="02020603050405020304" pitchFamily="18" charset="0"/>
            </a:rPr>
            <a:t>Matching</a:t>
          </a:r>
        </a:p>
      </dsp:txBody>
      <dsp:txXfrm>
        <a:off x="1761044" y="2741834"/>
        <a:ext cx="1580840" cy="652346"/>
      </dsp:txXfrm>
    </dsp:sp>
    <dsp:sp modelId="{F3757411-1BBB-4B4D-A9D0-3EA43946BDD0}">
      <dsp:nvSpPr>
        <dsp:cNvPr id="0" name=""/>
        <dsp:cNvSpPr/>
      </dsp:nvSpPr>
      <dsp:spPr>
        <a:xfrm>
          <a:off x="524624" y="3414475"/>
          <a:ext cx="2026840" cy="277174"/>
        </a:xfrm>
        <a:custGeom>
          <a:avLst/>
          <a:gdLst/>
          <a:ahLst/>
          <a:cxnLst/>
          <a:rect l="0" t="0" r="0" b="0"/>
          <a:pathLst>
            <a:path>
              <a:moveTo>
                <a:pt x="2026840" y="0"/>
              </a:moveTo>
              <a:lnTo>
                <a:pt x="2026840" y="138587"/>
              </a:lnTo>
              <a:lnTo>
                <a:pt x="0" y="138587"/>
              </a:lnTo>
              <a:lnTo>
                <a:pt x="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25C12-FF7A-49C5-AC5A-5519228810D3}">
      <dsp:nvSpPr>
        <dsp:cNvPr id="0" name=""/>
        <dsp:cNvSpPr/>
      </dsp:nvSpPr>
      <dsp:spPr>
        <a:xfrm>
          <a:off x="4921"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Correlation-based matching</a:t>
          </a:r>
        </a:p>
      </dsp:txBody>
      <dsp:txXfrm>
        <a:off x="35364" y="3722093"/>
        <a:ext cx="978519" cy="988275"/>
      </dsp:txXfrm>
    </dsp:sp>
    <dsp:sp modelId="{10526A3D-1873-4301-ADF7-EC1A3086ECA1}">
      <dsp:nvSpPr>
        <dsp:cNvPr id="0" name=""/>
        <dsp:cNvSpPr/>
      </dsp:nvSpPr>
      <dsp:spPr>
        <a:xfrm>
          <a:off x="1875851" y="3414475"/>
          <a:ext cx="675613" cy="277174"/>
        </a:xfrm>
        <a:custGeom>
          <a:avLst/>
          <a:gdLst/>
          <a:ahLst/>
          <a:cxnLst/>
          <a:rect l="0" t="0" r="0" b="0"/>
          <a:pathLst>
            <a:path>
              <a:moveTo>
                <a:pt x="675613" y="0"/>
              </a:moveTo>
              <a:lnTo>
                <a:pt x="675613" y="138587"/>
              </a:lnTo>
              <a:lnTo>
                <a:pt x="0" y="138587"/>
              </a:lnTo>
              <a:lnTo>
                <a:pt x="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BC95B5-B81F-44B6-BF65-9EA3742F7DAA}">
      <dsp:nvSpPr>
        <dsp:cNvPr id="0" name=""/>
        <dsp:cNvSpPr/>
      </dsp:nvSpPr>
      <dsp:spPr>
        <a:xfrm>
          <a:off x="1356148"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Minutiae-based matching</a:t>
          </a:r>
        </a:p>
      </dsp:txBody>
      <dsp:txXfrm>
        <a:off x="1386591" y="3722093"/>
        <a:ext cx="978519" cy="988275"/>
      </dsp:txXfrm>
    </dsp:sp>
    <dsp:sp modelId="{B44E295B-00AD-427B-9F8C-7B79BD0D2692}">
      <dsp:nvSpPr>
        <dsp:cNvPr id="0" name=""/>
        <dsp:cNvSpPr/>
      </dsp:nvSpPr>
      <dsp:spPr>
        <a:xfrm>
          <a:off x="2551465" y="3414475"/>
          <a:ext cx="675613" cy="277174"/>
        </a:xfrm>
        <a:custGeom>
          <a:avLst/>
          <a:gdLst/>
          <a:ahLst/>
          <a:cxnLst/>
          <a:rect l="0" t="0" r="0" b="0"/>
          <a:pathLst>
            <a:path>
              <a:moveTo>
                <a:pt x="0" y="0"/>
              </a:moveTo>
              <a:lnTo>
                <a:pt x="0" y="138587"/>
              </a:lnTo>
              <a:lnTo>
                <a:pt x="675613" y="138587"/>
              </a:lnTo>
              <a:lnTo>
                <a:pt x="675613"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7B6983-464E-45A4-AAA3-39AE99CE1568}">
      <dsp:nvSpPr>
        <dsp:cNvPr id="0" name=""/>
        <dsp:cNvSpPr/>
      </dsp:nvSpPr>
      <dsp:spPr>
        <a:xfrm>
          <a:off x="2707375"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Ridge feature-based matching</a:t>
          </a:r>
        </a:p>
      </dsp:txBody>
      <dsp:txXfrm>
        <a:off x="2737818" y="3722093"/>
        <a:ext cx="978519" cy="988275"/>
      </dsp:txXfrm>
    </dsp:sp>
    <dsp:sp modelId="{B4876128-C029-4BF0-93AF-1893B2113E1B}">
      <dsp:nvSpPr>
        <dsp:cNvPr id="0" name=""/>
        <dsp:cNvSpPr/>
      </dsp:nvSpPr>
      <dsp:spPr>
        <a:xfrm>
          <a:off x="2551465" y="3414475"/>
          <a:ext cx="2026840" cy="277174"/>
        </a:xfrm>
        <a:custGeom>
          <a:avLst/>
          <a:gdLst/>
          <a:ahLst/>
          <a:cxnLst/>
          <a:rect l="0" t="0" r="0" b="0"/>
          <a:pathLst>
            <a:path>
              <a:moveTo>
                <a:pt x="0" y="0"/>
              </a:moveTo>
              <a:lnTo>
                <a:pt x="0" y="138587"/>
              </a:lnTo>
              <a:lnTo>
                <a:pt x="2026840" y="138587"/>
              </a:lnTo>
              <a:lnTo>
                <a:pt x="202684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C18B16-E156-445A-9BEB-6B0BD63101A2}">
      <dsp:nvSpPr>
        <dsp:cNvPr id="0" name=""/>
        <dsp:cNvSpPr/>
      </dsp:nvSpPr>
      <dsp:spPr>
        <a:xfrm>
          <a:off x="4058602"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a:t>
          </a:r>
        </a:p>
      </dsp:txBody>
      <dsp:txXfrm>
        <a:off x="4089045" y="3722093"/>
        <a:ext cx="978519" cy="988275"/>
      </dsp:txXfrm>
    </dsp:sp>
    <dsp:sp modelId="{2587C9DF-4D9E-4194-BAEE-A030A8D31A2E}">
      <dsp:nvSpPr>
        <dsp:cNvPr id="0" name=""/>
        <dsp:cNvSpPr/>
      </dsp:nvSpPr>
      <dsp:spPr>
        <a:xfrm>
          <a:off x="5591725" y="2444364"/>
          <a:ext cx="3040260" cy="277174"/>
        </a:xfrm>
        <a:custGeom>
          <a:avLst/>
          <a:gdLst/>
          <a:ahLst/>
          <a:cxnLst/>
          <a:rect l="0" t="0" r="0" b="0"/>
          <a:pathLst>
            <a:path>
              <a:moveTo>
                <a:pt x="0" y="0"/>
              </a:moveTo>
              <a:lnTo>
                <a:pt x="0" y="138587"/>
              </a:lnTo>
              <a:lnTo>
                <a:pt x="3040260" y="138587"/>
              </a:lnTo>
              <a:lnTo>
                <a:pt x="3040260" y="2771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BA28EF-862E-4430-AC5A-72FFF1E19B45}">
      <dsp:nvSpPr>
        <dsp:cNvPr id="0" name=""/>
        <dsp:cNvSpPr/>
      </dsp:nvSpPr>
      <dsp:spPr>
        <a:xfrm>
          <a:off x="7821271" y="2721539"/>
          <a:ext cx="1621430" cy="6929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cs typeface="Times New Roman" panose="02020603050405020304" pitchFamily="18" charset="0"/>
            </a:rPr>
            <a:t>Deep-learning</a:t>
          </a:r>
        </a:p>
      </dsp:txBody>
      <dsp:txXfrm>
        <a:off x="7841566" y="2741834"/>
        <a:ext cx="1580840" cy="652346"/>
      </dsp:txXfrm>
    </dsp:sp>
    <dsp:sp modelId="{F3AC9D11-3138-4A58-89B1-029092C0E535}">
      <dsp:nvSpPr>
        <dsp:cNvPr id="0" name=""/>
        <dsp:cNvSpPr/>
      </dsp:nvSpPr>
      <dsp:spPr>
        <a:xfrm>
          <a:off x="5929532" y="3414475"/>
          <a:ext cx="2702453" cy="277174"/>
        </a:xfrm>
        <a:custGeom>
          <a:avLst/>
          <a:gdLst/>
          <a:ahLst/>
          <a:cxnLst/>
          <a:rect l="0" t="0" r="0" b="0"/>
          <a:pathLst>
            <a:path>
              <a:moveTo>
                <a:pt x="2702453" y="0"/>
              </a:moveTo>
              <a:lnTo>
                <a:pt x="2702453" y="138587"/>
              </a:lnTo>
              <a:lnTo>
                <a:pt x="0" y="138587"/>
              </a:lnTo>
              <a:lnTo>
                <a:pt x="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66640-E31E-4670-AE25-9C4AB11BAD5F}">
      <dsp:nvSpPr>
        <dsp:cNvPr id="0" name=""/>
        <dsp:cNvSpPr/>
      </dsp:nvSpPr>
      <dsp:spPr>
        <a:xfrm>
          <a:off x="5409829"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deep neural networks</a:t>
          </a:r>
        </a:p>
      </dsp:txBody>
      <dsp:txXfrm>
        <a:off x="5440272" y="3722093"/>
        <a:ext cx="978519" cy="988275"/>
      </dsp:txXfrm>
    </dsp:sp>
    <dsp:sp modelId="{132A51FD-3A38-4EB8-8EA2-6387170BF44A}">
      <dsp:nvSpPr>
        <dsp:cNvPr id="0" name=""/>
        <dsp:cNvSpPr/>
      </dsp:nvSpPr>
      <dsp:spPr>
        <a:xfrm>
          <a:off x="7280759" y="3414475"/>
          <a:ext cx="1351226" cy="277174"/>
        </a:xfrm>
        <a:custGeom>
          <a:avLst/>
          <a:gdLst/>
          <a:ahLst/>
          <a:cxnLst/>
          <a:rect l="0" t="0" r="0" b="0"/>
          <a:pathLst>
            <a:path>
              <a:moveTo>
                <a:pt x="1351226" y="0"/>
              </a:moveTo>
              <a:lnTo>
                <a:pt x="1351226" y="138587"/>
              </a:lnTo>
              <a:lnTo>
                <a:pt x="0" y="138587"/>
              </a:lnTo>
              <a:lnTo>
                <a:pt x="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A2884A-9BB6-49EF-9E0C-2704136CF8C7}">
      <dsp:nvSpPr>
        <dsp:cNvPr id="0" name=""/>
        <dsp:cNvSpPr/>
      </dsp:nvSpPr>
      <dsp:spPr>
        <a:xfrm>
          <a:off x="6761056"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convolutional deep neural networks</a:t>
          </a:r>
        </a:p>
      </dsp:txBody>
      <dsp:txXfrm>
        <a:off x="6791499" y="3722093"/>
        <a:ext cx="978519" cy="988275"/>
      </dsp:txXfrm>
    </dsp:sp>
    <dsp:sp modelId="{A518B87F-944A-4A0B-9BD2-FE51C127DC34}">
      <dsp:nvSpPr>
        <dsp:cNvPr id="0" name=""/>
        <dsp:cNvSpPr/>
      </dsp:nvSpPr>
      <dsp:spPr>
        <a:xfrm>
          <a:off x="8586266" y="3414475"/>
          <a:ext cx="91440" cy="277174"/>
        </a:xfrm>
        <a:custGeom>
          <a:avLst/>
          <a:gdLst/>
          <a:ahLst/>
          <a:cxnLst/>
          <a:rect l="0" t="0" r="0" b="0"/>
          <a:pathLst>
            <a:path>
              <a:moveTo>
                <a:pt x="45720" y="0"/>
              </a:moveTo>
              <a:lnTo>
                <a:pt x="4572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ADD4AD-A030-4AEB-A105-49148B3EFF4E}">
      <dsp:nvSpPr>
        <dsp:cNvPr id="0" name=""/>
        <dsp:cNvSpPr/>
      </dsp:nvSpPr>
      <dsp:spPr>
        <a:xfrm>
          <a:off x="8112283"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deep belief networks </a:t>
          </a:r>
        </a:p>
      </dsp:txBody>
      <dsp:txXfrm>
        <a:off x="8142726" y="3722093"/>
        <a:ext cx="978519" cy="988275"/>
      </dsp:txXfrm>
    </dsp:sp>
    <dsp:sp modelId="{32012E89-77E1-4F5F-9E0F-15534DA86FFE}">
      <dsp:nvSpPr>
        <dsp:cNvPr id="0" name=""/>
        <dsp:cNvSpPr/>
      </dsp:nvSpPr>
      <dsp:spPr>
        <a:xfrm>
          <a:off x="8631986" y="3414475"/>
          <a:ext cx="1351226" cy="277174"/>
        </a:xfrm>
        <a:custGeom>
          <a:avLst/>
          <a:gdLst/>
          <a:ahLst/>
          <a:cxnLst/>
          <a:rect l="0" t="0" r="0" b="0"/>
          <a:pathLst>
            <a:path>
              <a:moveTo>
                <a:pt x="0" y="0"/>
              </a:moveTo>
              <a:lnTo>
                <a:pt x="0" y="138587"/>
              </a:lnTo>
              <a:lnTo>
                <a:pt x="1351226" y="138587"/>
              </a:lnTo>
              <a:lnTo>
                <a:pt x="1351226"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3064A8-8E88-4197-91F1-126E58E93874}">
      <dsp:nvSpPr>
        <dsp:cNvPr id="0" name=""/>
        <dsp:cNvSpPr/>
      </dsp:nvSpPr>
      <dsp:spPr>
        <a:xfrm>
          <a:off x="9463510"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recurrent neural networks</a:t>
          </a:r>
        </a:p>
      </dsp:txBody>
      <dsp:txXfrm>
        <a:off x="9493953" y="3722093"/>
        <a:ext cx="978519" cy="988275"/>
      </dsp:txXfrm>
    </dsp:sp>
    <dsp:sp modelId="{1AC530A6-75B7-4FFD-A628-F2AEA0DB2926}">
      <dsp:nvSpPr>
        <dsp:cNvPr id="0" name=""/>
        <dsp:cNvSpPr/>
      </dsp:nvSpPr>
      <dsp:spPr>
        <a:xfrm>
          <a:off x="8631986" y="3414475"/>
          <a:ext cx="2702453" cy="277174"/>
        </a:xfrm>
        <a:custGeom>
          <a:avLst/>
          <a:gdLst/>
          <a:ahLst/>
          <a:cxnLst/>
          <a:rect l="0" t="0" r="0" b="0"/>
          <a:pathLst>
            <a:path>
              <a:moveTo>
                <a:pt x="0" y="0"/>
              </a:moveTo>
              <a:lnTo>
                <a:pt x="0" y="138587"/>
              </a:lnTo>
              <a:lnTo>
                <a:pt x="2702453" y="138587"/>
              </a:lnTo>
              <a:lnTo>
                <a:pt x="2702453"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B400E9-A71E-4C64-8D26-F2007FBA67FF}">
      <dsp:nvSpPr>
        <dsp:cNvPr id="0" name=""/>
        <dsp:cNvSpPr/>
      </dsp:nvSpPr>
      <dsp:spPr>
        <a:xfrm>
          <a:off x="10814737"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a:t>
          </a:r>
        </a:p>
      </dsp:txBody>
      <dsp:txXfrm>
        <a:off x="10845180" y="3722093"/>
        <a:ext cx="978519" cy="9882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C9DBD-5E3B-41D3-9A38-A68C2080B6F1}">
      <dsp:nvSpPr>
        <dsp:cNvPr id="0" name=""/>
        <dsp:cNvSpPr/>
      </dsp:nvSpPr>
      <dsp:spPr>
        <a:xfrm>
          <a:off x="4641974" y="1751427"/>
          <a:ext cx="1899502" cy="6929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cs typeface="Times New Roman" panose="02020603050405020304" pitchFamily="18" charset="0"/>
            </a:rPr>
            <a:t>Approach</a:t>
          </a:r>
        </a:p>
      </dsp:txBody>
      <dsp:txXfrm>
        <a:off x="4662269" y="1771722"/>
        <a:ext cx="1858912" cy="652346"/>
      </dsp:txXfrm>
    </dsp:sp>
    <dsp:sp modelId="{66B46914-6811-4627-8CC7-86283C6AB3C3}">
      <dsp:nvSpPr>
        <dsp:cNvPr id="0" name=""/>
        <dsp:cNvSpPr/>
      </dsp:nvSpPr>
      <dsp:spPr>
        <a:xfrm>
          <a:off x="2551465" y="2444364"/>
          <a:ext cx="3040260" cy="277174"/>
        </a:xfrm>
        <a:custGeom>
          <a:avLst/>
          <a:gdLst/>
          <a:ahLst/>
          <a:cxnLst/>
          <a:rect l="0" t="0" r="0" b="0"/>
          <a:pathLst>
            <a:path>
              <a:moveTo>
                <a:pt x="3040260" y="0"/>
              </a:moveTo>
              <a:lnTo>
                <a:pt x="3040260" y="138587"/>
              </a:lnTo>
              <a:lnTo>
                <a:pt x="0" y="138587"/>
              </a:lnTo>
              <a:lnTo>
                <a:pt x="0" y="2771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5F99E7-2D20-403C-82E4-DB41F80F8EE8}">
      <dsp:nvSpPr>
        <dsp:cNvPr id="0" name=""/>
        <dsp:cNvSpPr/>
      </dsp:nvSpPr>
      <dsp:spPr>
        <a:xfrm>
          <a:off x="1740749" y="2721539"/>
          <a:ext cx="1621430" cy="6929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cs typeface="Times New Roman" panose="02020603050405020304" pitchFamily="18" charset="0"/>
            </a:rPr>
            <a:t>Matching</a:t>
          </a:r>
        </a:p>
      </dsp:txBody>
      <dsp:txXfrm>
        <a:off x="1761044" y="2741834"/>
        <a:ext cx="1580840" cy="652346"/>
      </dsp:txXfrm>
    </dsp:sp>
    <dsp:sp modelId="{F3757411-1BBB-4B4D-A9D0-3EA43946BDD0}">
      <dsp:nvSpPr>
        <dsp:cNvPr id="0" name=""/>
        <dsp:cNvSpPr/>
      </dsp:nvSpPr>
      <dsp:spPr>
        <a:xfrm>
          <a:off x="524624" y="3414475"/>
          <a:ext cx="2026840" cy="277174"/>
        </a:xfrm>
        <a:custGeom>
          <a:avLst/>
          <a:gdLst/>
          <a:ahLst/>
          <a:cxnLst/>
          <a:rect l="0" t="0" r="0" b="0"/>
          <a:pathLst>
            <a:path>
              <a:moveTo>
                <a:pt x="2026840" y="0"/>
              </a:moveTo>
              <a:lnTo>
                <a:pt x="2026840" y="138587"/>
              </a:lnTo>
              <a:lnTo>
                <a:pt x="0" y="138587"/>
              </a:lnTo>
              <a:lnTo>
                <a:pt x="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25C12-FF7A-49C5-AC5A-5519228810D3}">
      <dsp:nvSpPr>
        <dsp:cNvPr id="0" name=""/>
        <dsp:cNvSpPr/>
      </dsp:nvSpPr>
      <dsp:spPr>
        <a:xfrm>
          <a:off x="4921"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Correlation-based matching</a:t>
          </a:r>
        </a:p>
      </dsp:txBody>
      <dsp:txXfrm>
        <a:off x="35364" y="3722093"/>
        <a:ext cx="978519" cy="988275"/>
      </dsp:txXfrm>
    </dsp:sp>
    <dsp:sp modelId="{10526A3D-1873-4301-ADF7-EC1A3086ECA1}">
      <dsp:nvSpPr>
        <dsp:cNvPr id="0" name=""/>
        <dsp:cNvSpPr/>
      </dsp:nvSpPr>
      <dsp:spPr>
        <a:xfrm>
          <a:off x="1875851" y="3414475"/>
          <a:ext cx="675613" cy="277174"/>
        </a:xfrm>
        <a:custGeom>
          <a:avLst/>
          <a:gdLst/>
          <a:ahLst/>
          <a:cxnLst/>
          <a:rect l="0" t="0" r="0" b="0"/>
          <a:pathLst>
            <a:path>
              <a:moveTo>
                <a:pt x="675613" y="0"/>
              </a:moveTo>
              <a:lnTo>
                <a:pt x="675613" y="138587"/>
              </a:lnTo>
              <a:lnTo>
                <a:pt x="0" y="138587"/>
              </a:lnTo>
              <a:lnTo>
                <a:pt x="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BC95B5-B81F-44B6-BF65-9EA3742F7DAA}">
      <dsp:nvSpPr>
        <dsp:cNvPr id="0" name=""/>
        <dsp:cNvSpPr/>
      </dsp:nvSpPr>
      <dsp:spPr>
        <a:xfrm>
          <a:off x="1356148"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Minutiae-based matching</a:t>
          </a:r>
        </a:p>
      </dsp:txBody>
      <dsp:txXfrm>
        <a:off x="1386591" y="3722093"/>
        <a:ext cx="978519" cy="988275"/>
      </dsp:txXfrm>
    </dsp:sp>
    <dsp:sp modelId="{B44E295B-00AD-427B-9F8C-7B79BD0D2692}">
      <dsp:nvSpPr>
        <dsp:cNvPr id="0" name=""/>
        <dsp:cNvSpPr/>
      </dsp:nvSpPr>
      <dsp:spPr>
        <a:xfrm>
          <a:off x="2551465" y="3414475"/>
          <a:ext cx="675613" cy="277174"/>
        </a:xfrm>
        <a:custGeom>
          <a:avLst/>
          <a:gdLst/>
          <a:ahLst/>
          <a:cxnLst/>
          <a:rect l="0" t="0" r="0" b="0"/>
          <a:pathLst>
            <a:path>
              <a:moveTo>
                <a:pt x="0" y="0"/>
              </a:moveTo>
              <a:lnTo>
                <a:pt x="0" y="138587"/>
              </a:lnTo>
              <a:lnTo>
                <a:pt x="675613" y="138587"/>
              </a:lnTo>
              <a:lnTo>
                <a:pt x="675613"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7B6983-464E-45A4-AAA3-39AE99CE1568}">
      <dsp:nvSpPr>
        <dsp:cNvPr id="0" name=""/>
        <dsp:cNvSpPr/>
      </dsp:nvSpPr>
      <dsp:spPr>
        <a:xfrm>
          <a:off x="2707375"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Ridge feature-based matching</a:t>
          </a:r>
        </a:p>
      </dsp:txBody>
      <dsp:txXfrm>
        <a:off x="2737818" y="3722093"/>
        <a:ext cx="978519" cy="988275"/>
      </dsp:txXfrm>
    </dsp:sp>
    <dsp:sp modelId="{B4876128-C029-4BF0-93AF-1893B2113E1B}">
      <dsp:nvSpPr>
        <dsp:cNvPr id="0" name=""/>
        <dsp:cNvSpPr/>
      </dsp:nvSpPr>
      <dsp:spPr>
        <a:xfrm>
          <a:off x="2551465" y="3414475"/>
          <a:ext cx="2026840" cy="277174"/>
        </a:xfrm>
        <a:custGeom>
          <a:avLst/>
          <a:gdLst/>
          <a:ahLst/>
          <a:cxnLst/>
          <a:rect l="0" t="0" r="0" b="0"/>
          <a:pathLst>
            <a:path>
              <a:moveTo>
                <a:pt x="0" y="0"/>
              </a:moveTo>
              <a:lnTo>
                <a:pt x="0" y="138587"/>
              </a:lnTo>
              <a:lnTo>
                <a:pt x="2026840" y="138587"/>
              </a:lnTo>
              <a:lnTo>
                <a:pt x="202684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C18B16-E156-445A-9BEB-6B0BD63101A2}">
      <dsp:nvSpPr>
        <dsp:cNvPr id="0" name=""/>
        <dsp:cNvSpPr/>
      </dsp:nvSpPr>
      <dsp:spPr>
        <a:xfrm>
          <a:off x="4058602"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a:t>
          </a:r>
        </a:p>
      </dsp:txBody>
      <dsp:txXfrm>
        <a:off x="4089045" y="3722093"/>
        <a:ext cx="978519" cy="988275"/>
      </dsp:txXfrm>
    </dsp:sp>
    <dsp:sp modelId="{2587C9DF-4D9E-4194-BAEE-A030A8D31A2E}">
      <dsp:nvSpPr>
        <dsp:cNvPr id="0" name=""/>
        <dsp:cNvSpPr/>
      </dsp:nvSpPr>
      <dsp:spPr>
        <a:xfrm>
          <a:off x="5591725" y="2444364"/>
          <a:ext cx="3040260" cy="277174"/>
        </a:xfrm>
        <a:custGeom>
          <a:avLst/>
          <a:gdLst/>
          <a:ahLst/>
          <a:cxnLst/>
          <a:rect l="0" t="0" r="0" b="0"/>
          <a:pathLst>
            <a:path>
              <a:moveTo>
                <a:pt x="0" y="0"/>
              </a:moveTo>
              <a:lnTo>
                <a:pt x="0" y="138587"/>
              </a:lnTo>
              <a:lnTo>
                <a:pt x="3040260" y="138587"/>
              </a:lnTo>
              <a:lnTo>
                <a:pt x="3040260" y="2771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BA28EF-862E-4430-AC5A-72FFF1E19B45}">
      <dsp:nvSpPr>
        <dsp:cNvPr id="0" name=""/>
        <dsp:cNvSpPr/>
      </dsp:nvSpPr>
      <dsp:spPr>
        <a:xfrm>
          <a:off x="7821271" y="2721539"/>
          <a:ext cx="1621430" cy="6929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cs typeface="Times New Roman" panose="02020603050405020304" pitchFamily="18" charset="0"/>
            </a:rPr>
            <a:t>Deep learning</a:t>
          </a:r>
        </a:p>
      </dsp:txBody>
      <dsp:txXfrm>
        <a:off x="7841566" y="2741834"/>
        <a:ext cx="1580840" cy="652346"/>
      </dsp:txXfrm>
    </dsp:sp>
    <dsp:sp modelId="{F3AC9D11-3138-4A58-89B1-029092C0E535}">
      <dsp:nvSpPr>
        <dsp:cNvPr id="0" name=""/>
        <dsp:cNvSpPr/>
      </dsp:nvSpPr>
      <dsp:spPr>
        <a:xfrm>
          <a:off x="5929532" y="3414475"/>
          <a:ext cx="2702453" cy="277174"/>
        </a:xfrm>
        <a:custGeom>
          <a:avLst/>
          <a:gdLst/>
          <a:ahLst/>
          <a:cxnLst/>
          <a:rect l="0" t="0" r="0" b="0"/>
          <a:pathLst>
            <a:path>
              <a:moveTo>
                <a:pt x="2702453" y="0"/>
              </a:moveTo>
              <a:lnTo>
                <a:pt x="2702453" y="138587"/>
              </a:lnTo>
              <a:lnTo>
                <a:pt x="0" y="138587"/>
              </a:lnTo>
              <a:lnTo>
                <a:pt x="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66640-E31E-4670-AE25-9C4AB11BAD5F}">
      <dsp:nvSpPr>
        <dsp:cNvPr id="0" name=""/>
        <dsp:cNvSpPr/>
      </dsp:nvSpPr>
      <dsp:spPr>
        <a:xfrm>
          <a:off x="5409829"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deep neural networks</a:t>
          </a:r>
        </a:p>
      </dsp:txBody>
      <dsp:txXfrm>
        <a:off x="5440272" y="3722093"/>
        <a:ext cx="978519" cy="988275"/>
      </dsp:txXfrm>
    </dsp:sp>
    <dsp:sp modelId="{132A51FD-3A38-4EB8-8EA2-6387170BF44A}">
      <dsp:nvSpPr>
        <dsp:cNvPr id="0" name=""/>
        <dsp:cNvSpPr/>
      </dsp:nvSpPr>
      <dsp:spPr>
        <a:xfrm>
          <a:off x="7280759" y="3414475"/>
          <a:ext cx="1351226" cy="277174"/>
        </a:xfrm>
        <a:custGeom>
          <a:avLst/>
          <a:gdLst/>
          <a:ahLst/>
          <a:cxnLst/>
          <a:rect l="0" t="0" r="0" b="0"/>
          <a:pathLst>
            <a:path>
              <a:moveTo>
                <a:pt x="1351226" y="0"/>
              </a:moveTo>
              <a:lnTo>
                <a:pt x="1351226" y="138587"/>
              </a:lnTo>
              <a:lnTo>
                <a:pt x="0" y="138587"/>
              </a:lnTo>
              <a:lnTo>
                <a:pt x="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A2884A-9BB6-49EF-9E0C-2704136CF8C7}">
      <dsp:nvSpPr>
        <dsp:cNvPr id="0" name=""/>
        <dsp:cNvSpPr/>
      </dsp:nvSpPr>
      <dsp:spPr>
        <a:xfrm>
          <a:off x="6761056"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cs typeface="Times New Roman" panose="02020603050405020304" pitchFamily="18" charset="0"/>
            </a:rPr>
            <a:t>convolutional deep neural networks</a:t>
          </a:r>
        </a:p>
      </dsp:txBody>
      <dsp:txXfrm>
        <a:off x="6791499" y="3722093"/>
        <a:ext cx="978519" cy="988275"/>
      </dsp:txXfrm>
    </dsp:sp>
    <dsp:sp modelId="{A518B87F-944A-4A0B-9BD2-FE51C127DC34}">
      <dsp:nvSpPr>
        <dsp:cNvPr id="0" name=""/>
        <dsp:cNvSpPr/>
      </dsp:nvSpPr>
      <dsp:spPr>
        <a:xfrm>
          <a:off x="8586266" y="3414475"/>
          <a:ext cx="91440" cy="277174"/>
        </a:xfrm>
        <a:custGeom>
          <a:avLst/>
          <a:gdLst/>
          <a:ahLst/>
          <a:cxnLst/>
          <a:rect l="0" t="0" r="0" b="0"/>
          <a:pathLst>
            <a:path>
              <a:moveTo>
                <a:pt x="45720" y="0"/>
              </a:moveTo>
              <a:lnTo>
                <a:pt x="45720"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ADD4AD-A030-4AEB-A105-49148B3EFF4E}">
      <dsp:nvSpPr>
        <dsp:cNvPr id="0" name=""/>
        <dsp:cNvSpPr/>
      </dsp:nvSpPr>
      <dsp:spPr>
        <a:xfrm>
          <a:off x="8112283"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deep belief networks </a:t>
          </a:r>
        </a:p>
      </dsp:txBody>
      <dsp:txXfrm>
        <a:off x="8142726" y="3722093"/>
        <a:ext cx="978519" cy="988275"/>
      </dsp:txXfrm>
    </dsp:sp>
    <dsp:sp modelId="{32012E89-77E1-4F5F-9E0F-15534DA86FFE}">
      <dsp:nvSpPr>
        <dsp:cNvPr id="0" name=""/>
        <dsp:cNvSpPr/>
      </dsp:nvSpPr>
      <dsp:spPr>
        <a:xfrm>
          <a:off x="8631986" y="3414475"/>
          <a:ext cx="1351226" cy="277174"/>
        </a:xfrm>
        <a:custGeom>
          <a:avLst/>
          <a:gdLst/>
          <a:ahLst/>
          <a:cxnLst/>
          <a:rect l="0" t="0" r="0" b="0"/>
          <a:pathLst>
            <a:path>
              <a:moveTo>
                <a:pt x="0" y="0"/>
              </a:moveTo>
              <a:lnTo>
                <a:pt x="0" y="138587"/>
              </a:lnTo>
              <a:lnTo>
                <a:pt x="1351226" y="138587"/>
              </a:lnTo>
              <a:lnTo>
                <a:pt x="1351226"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3064A8-8E88-4197-91F1-126E58E93874}">
      <dsp:nvSpPr>
        <dsp:cNvPr id="0" name=""/>
        <dsp:cNvSpPr/>
      </dsp:nvSpPr>
      <dsp:spPr>
        <a:xfrm>
          <a:off x="9463510"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recurrent neural networks</a:t>
          </a:r>
        </a:p>
      </dsp:txBody>
      <dsp:txXfrm>
        <a:off x="9493953" y="3722093"/>
        <a:ext cx="978519" cy="988275"/>
      </dsp:txXfrm>
    </dsp:sp>
    <dsp:sp modelId="{1AC530A6-75B7-4FFD-A628-F2AEA0DB2926}">
      <dsp:nvSpPr>
        <dsp:cNvPr id="0" name=""/>
        <dsp:cNvSpPr/>
      </dsp:nvSpPr>
      <dsp:spPr>
        <a:xfrm>
          <a:off x="8631986" y="3414475"/>
          <a:ext cx="2702453" cy="277174"/>
        </a:xfrm>
        <a:custGeom>
          <a:avLst/>
          <a:gdLst/>
          <a:ahLst/>
          <a:cxnLst/>
          <a:rect l="0" t="0" r="0" b="0"/>
          <a:pathLst>
            <a:path>
              <a:moveTo>
                <a:pt x="0" y="0"/>
              </a:moveTo>
              <a:lnTo>
                <a:pt x="0" y="138587"/>
              </a:lnTo>
              <a:lnTo>
                <a:pt x="2702453" y="138587"/>
              </a:lnTo>
              <a:lnTo>
                <a:pt x="2702453" y="277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B400E9-A71E-4C64-8D26-F2007FBA67FF}">
      <dsp:nvSpPr>
        <dsp:cNvPr id="0" name=""/>
        <dsp:cNvSpPr/>
      </dsp:nvSpPr>
      <dsp:spPr>
        <a:xfrm>
          <a:off x="10814737" y="3691650"/>
          <a:ext cx="1039405" cy="10491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Times New Roman" panose="02020603050405020304" pitchFamily="18" charset="0"/>
            </a:rPr>
            <a:t>…</a:t>
          </a:r>
        </a:p>
      </dsp:txBody>
      <dsp:txXfrm>
        <a:off x="10845180" y="3722093"/>
        <a:ext cx="978519" cy="9882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4A23F-3DED-4C0E-AF4A-74035625AB6F}" type="datetimeFigureOut">
              <a:rPr lang="en-US" smtClean="0"/>
              <a:t>12/20/2016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EEBC6-C044-4A4B-BD18-69EB453E6AA3}" type="slidenum">
              <a:rPr lang="en-US" smtClean="0"/>
              <a:t>‹#›</a:t>
            </a:fld>
            <a:endParaRPr lang="en-US"/>
          </a:p>
        </p:txBody>
      </p:sp>
    </p:spTree>
    <p:extLst>
      <p:ext uri="{BB962C8B-B14F-4D97-AF65-F5344CB8AC3E}">
        <p14:creationId xmlns:p14="http://schemas.microsoft.com/office/powerpoint/2010/main" val="4154250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1A48A-73D1-2144-A5C0-7A5F9E52437C}" type="slidenum">
              <a:rPr lang="en-US" smtClean="0"/>
              <a:t>1</a:t>
            </a:fld>
            <a:endParaRPr lang="en-US"/>
          </a:p>
        </p:txBody>
      </p:sp>
    </p:spTree>
    <p:extLst>
      <p:ext uri="{BB962C8B-B14F-4D97-AF65-F5344CB8AC3E}">
        <p14:creationId xmlns:p14="http://schemas.microsoft.com/office/powerpoint/2010/main" val="3016988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22</a:t>
            </a:fld>
            <a:endParaRPr lang="en-US"/>
          </a:p>
        </p:txBody>
      </p:sp>
    </p:spTree>
    <p:extLst>
      <p:ext uri="{BB962C8B-B14F-4D97-AF65-F5344CB8AC3E}">
        <p14:creationId xmlns:p14="http://schemas.microsoft.com/office/powerpoint/2010/main" val="2101258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Local fingerprint ridge singularities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vân</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The most </a:t>
            </a:r>
            <a:r>
              <a:rPr lang="en-US" sz="1200" b="1" kern="1200" dirty="0">
                <a:solidFill>
                  <a:schemeClr val="tx1"/>
                </a:solidFill>
                <a:effectLst/>
                <a:latin typeface="+mn-lt"/>
                <a:ea typeface="+mn-ea"/>
                <a:cs typeface="+mn-cs"/>
              </a:rPr>
              <a:t>common local singularities</a:t>
            </a:r>
            <a:r>
              <a:rPr lang="en-US" sz="1200" kern="1200" dirty="0">
                <a:solidFill>
                  <a:schemeClr val="tx1"/>
                </a:solidFill>
                <a:effectLst/>
                <a:latin typeface="+mn-lt"/>
                <a:ea typeface="+mn-ea"/>
                <a:cs typeface="+mn-cs"/>
              </a:rPr>
              <a:t> are </a:t>
            </a:r>
            <a:r>
              <a:rPr lang="en-US" sz="1200" b="1" kern="1200" dirty="0">
                <a:solidFill>
                  <a:schemeClr val="tx1"/>
                </a:solidFill>
                <a:effectLst/>
                <a:latin typeface="+mn-lt"/>
                <a:ea typeface="+mn-ea"/>
                <a:cs typeface="+mn-cs"/>
              </a:rPr>
              <a:t>ridge endings(</a:t>
            </a:r>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thúc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1 </a:t>
            </a:r>
            <a:r>
              <a:rPr lang="en-US" sz="1200" b="1" kern="1200" dirty="0" err="1">
                <a:solidFill>
                  <a:schemeClr val="tx1"/>
                </a:solidFill>
                <a:effectLst/>
                <a:latin typeface="+mn-lt"/>
                <a:ea typeface="+mn-ea"/>
                <a:cs typeface="+mn-cs"/>
              </a:rPr>
              <a:t>vân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ridge bifurcations (</a:t>
            </a:r>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rẽ</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vân</a:t>
            </a:r>
            <a:r>
              <a:rPr lang="en-US" sz="1200" b="1"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23</a:t>
            </a:fld>
            <a:endParaRPr lang="en-US"/>
          </a:p>
        </p:txBody>
      </p:sp>
    </p:spTree>
    <p:extLst>
      <p:ext uri="{BB962C8B-B14F-4D97-AF65-F5344CB8AC3E}">
        <p14:creationId xmlns:p14="http://schemas.microsoft.com/office/powerpoint/2010/main" val="3250760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Local fingerprint ridge singularities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vân</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The most </a:t>
            </a:r>
            <a:r>
              <a:rPr lang="en-US" sz="1200" b="1" kern="1200" dirty="0">
                <a:solidFill>
                  <a:schemeClr val="tx1"/>
                </a:solidFill>
                <a:effectLst/>
                <a:latin typeface="+mn-lt"/>
                <a:ea typeface="+mn-ea"/>
                <a:cs typeface="+mn-cs"/>
              </a:rPr>
              <a:t>common local singularities</a:t>
            </a:r>
            <a:r>
              <a:rPr lang="en-US" sz="1200" kern="1200" dirty="0">
                <a:solidFill>
                  <a:schemeClr val="tx1"/>
                </a:solidFill>
                <a:effectLst/>
                <a:latin typeface="+mn-lt"/>
                <a:ea typeface="+mn-ea"/>
                <a:cs typeface="+mn-cs"/>
              </a:rPr>
              <a:t> are </a:t>
            </a:r>
            <a:r>
              <a:rPr lang="en-US" sz="1200" b="1" kern="1200" dirty="0">
                <a:solidFill>
                  <a:schemeClr val="tx1"/>
                </a:solidFill>
                <a:effectLst/>
                <a:latin typeface="+mn-lt"/>
                <a:ea typeface="+mn-ea"/>
                <a:cs typeface="+mn-cs"/>
              </a:rPr>
              <a:t>ridge endings(</a:t>
            </a:r>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thúc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1 </a:t>
            </a:r>
            <a:r>
              <a:rPr lang="en-US" sz="1200" b="1" kern="1200" dirty="0" err="1">
                <a:solidFill>
                  <a:schemeClr val="tx1"/>
                </a:solidFill>
                <a:effectLst/>
                <a:latin typeface="+mn-lt"/>
                <a:ea typeface="+mn-ea"/>
                <a:cs typeface="+mn-cs"/>
              </a:rPr>
              <a:t>vân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ridge bifurcations (</a:t>
            </a:r>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rẽ</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vân</a:t>
            </a:r>
            <a:r>
              <a:rPr lang="en-US" sz="1200" b="1"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24</a:t>
            </a:fld>
            <a:endParaRPr lang="en-US"/>
          </a:p>
        </p:txBody>
      </p:sp>
    </p:spTree>
    <p:extLst>
      <p:ext uri="{BB962C8B-B14F-4D97-AF65-F5344CB8AC3E}">
        <p14:creationId xmlns:p14="http://schemas.microsoft.com/office/powerpoint/2010/main" val="240564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28</a:t>
            </a:fld>
            <a:endParaRPr lang="en-US"/>
          </a:p>
        </p:txBody>
      </p:sp>
    </p:spTree>
    <p:extLst>
      <p:ext uri="{BB962C8B-B14F-4D97-AF65-F5344CB8AC3E}">
        <p14:creationId xmlns:p14="http://schemas.microsoft.com/office/powerpoint/2010/main" val="3071983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29</a:t>
            </a:fld>
            <a:endParaRPr lang="en-US"/>
          </a:p>
        </p:txBody>
      </p:sp>
    </p:spTree>
    <p:extLst>
      <p:ext uri="{BB962C8B-B14F-4D97-AF65-F5344CB8AC3E}">
        <p14:creationId xmlns:p14="http://schemas.microsoft.com/office/powerpoint/2010/main" val="1980994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30</a:t>
            </a:fld>
            <a:endParaRPr lang="en-US"/>
          </a:p>
        </p:txBody>
      </p:sp>
    </p:spTree>
    <p:extLst>
      <p:ext uri="{BB962C8B-B14F-4D97-AF65-F5344CB8AC3E}">
        <p14:creationId xmlns:p14="http://schemas.microsoft.com/office/powerpoint/2010/main" val="46220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31</a:t>
            </a:fld>
            <a:endParaRPr lang="en-US"/>
          </a:p>
        </p:txBody>
      </p:sp>
    </p:spTree>
    <p:extLst>
      <p:ext uri="{BB962C8B-B14F-4D97-AF65-F5344CB8AC3E}">
        <p14:creationId xmlns:p14="http://schemas.microsoft.com/office/powerpoint/2010/main" val="2738689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32</a:t>
            </a:fld>
            <a:endParaRPr lang="en-US"/>
          </a:p>
        </p:txBody>
      </p:sp>
    </p:spTree>
    <p:extLst>
      <p:ext uri="{BB962C8B-B14F-4D97-AF65-F5344CB8AC3E}">
        <p14:creationId xmlns:p14="http://schemas.microsoft.com/office/powerpoint/2010/main" val="683111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33</a:t>
            </a:fld>
            <a:endParaRPr lang="en-US"/>
          </a:p>
        </p:txBody>
      </p:sp>
    </p:spTree>
    <p:extLst>
      <p:ext uri="{BB962C8B-B14F-4D97-AF65-F5344CB8AC3E}">
        <p14:creationId xmlns:p14="http://schemas.microsoft.com/office/powerpoint/2010/main" val="78112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34</a:t>
            </a:fld>
            <a:endParaRPr lang="en-US"/>
          </a:p>
        </p:txBody>
      </p:sp>
    </p:spTree>
    <p:extLst>
      <p:ext uri="{BB962C8B-B14F-4D97-AF65-F5344CB8AC3E}">
        <p14:creationId xmlns:p14="http://schemas.microsoft.com/office/powerpoint/2010/main" val="258887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1A48A-73D1-2144-A5C0-7A5F9E52437C}" type="slidenum">
              <a:rPr lang="en-US" smtClean="0"/>
              <a:t>2</a:t>
            </a:fld>
            <a:endParaRPr lang="en-US"/>
          </a:p>
        </p:txBody>
      </p:sp>
    </p:spTree>
    <p:extLst>
      <p:ext uri="{BB962C8B-B14F-4D97-AF65-F5344CB8AC3E}">
        <p14:creationId xmlns:p14="http://schemas.microsoft.com/office/powerpoint/2010/main" val="3178826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35</a:t>
            </a:fld>
            <a:endParaRPr lang="en-US"/>
          </a:p>
        </p:txBody>
      </p:sp>
    </p:spTree>
    <p:extLst>
      <p:ext uri="{BB962C8B-B14F-4D97-AF65-F5344CB8AC3E}">
        <p14:creationId xmlns:p14="http://schemas.microsoft.com/office/powerpoint/2010/main" val="219120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36</a:t>
            </a:fld>
            <a:endParaRPr lang="en-US"/>
          </a:p>
        </p:txBody>
      </p:sp>
    </p:spTree>
    <p:extLst>
      <p:ext uri="{BB962C8B-B14F-4D97-AF65-F5344CB8AC3E}">
        <p14:creationId xmlns:p14="http://schemas.microsoft.com/office/powerpoint/2010/main" val="3090536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37</a:t>
            </a:fld>
            <a:endParaRPr lang="en-US"/>
          </a:p>
        </p:txBody>
      </p:sp>
    </p:spTree>
    <p:extLst>
      <p:ext uri="{BB962C8B-B14F-4D97-AF65-F5344CB8AC3E}">
        <p14:creationId xmlns:p14="http://schemas.microsoft.com/office/powerpoint/2010/main" val="1292506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38</a:t>
            </a:fld>
            <a:endParaRPr lang="en-US"/>
          </a:p>
        </p:txBody>
      </p:sp>
    </p:spTree>
    <p:extLst>
      <p:ext uri="{BB962C8B-B14F-4D97-AF65-F5344CB8AC3E}">
        <p14:creationId xmlns:p14="http://schemas.microsoft.com/office/powerpoint/2010/main" val="1324321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39</a:t>
            </a:fld>
            <a:endParaRPr lang="en-US"/>
          </a:p>
        </p:txBody>
      </p:sp>
    </p:spTree>
    <p:extLst>
      <p:ext uri="{BB962C8B-B14F-4D97-AF65-F5344CB8AC3E}">
        <p14:creationId xmlns:p14="http://schemas.microsoft.com/office/powerpoint/2010/main" val="3920332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40</a:t>
            </a:fld>
            <a:endParaRPr lang="en-US"/>
          </a:p>
        </p:txBody>
      </p:sp>
    </p:spTree>
    <p:extLst>
      <p:ext uri="{BB962C8B-B14F-4D97-AF65-F5344CB8AC3E}">
        <p14:creationId xmlns:p14="http://schemas.microsoft.com/office/powerpoint/2010/main" val="2005365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41</a:t>
            </a:fld>
            <a:endParaRPr lang="en-US"/>
          </a:p>
        </p:txBody>
      </p:sp>
    </p:spTree>
    <p:extLst>
      <p:ext uri="{BB962C8B-B14F-4D97-AF65-F5344CB8AC3E}">
        <p14:creationId xmlns:p14="http://schemas.microsoft.com/office/powerpoint/2010/main" val="4151340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42</a:t>
            </a:fld>
            <a:endParaRPr lang="en-US"/>
          </a:p>
        </p:txBody>
      </p:sp>
    </p:spTree>
    <p:extLst>
      <p:ext uri="{BB962C8B-B14F-4D97-AF65-F5344CB8AC3E}">
        <p14:creationId xmlns:p14="http://schemas.microsoft.com/office/powerpoint/2010/main" val="588369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43</a:t>
            </a:fld>
            <a:endParaRPr lang="en-US"/>
          </a:p>
        </p:txBody>
      </p:sp>
    </p:spTree>
    <p:extLst>
      <p:ext uri="{BB962C8B-B14F-4D97-AF65-F5344CB8AC3E}">
        <p14:creationId xmlns:p14="http://schemas.microsoft.com/office/powerpoint/2010/main" val="1287241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44</a:t>
            </a:fld>
            <a:endParaRPr lang="en-US"/>
          </a:p>
        </p:txBody>
      </p:sp>
    </p:spTree>
    <p:extLst>
      <p:ext uri="{BB962C8B-B14F-4D97-AF65-F5344CB8AC3E}">
        <p14:creationId xmlns:p14="http://schemas.microsoft.com/office/powerpoint/2010/main" val="2546759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1A48A-73D1-2144-A5C0-7A5F9E52437C}" type="slidenum">
              <a:rPr lang="en-US" smtClean="0"/>
              <a:t>4</a:t>
            </a:fld>
            <a:endParaRPr lang="en-US"/>
          </a:p>
        </p:txBody>
      </p:sp>
    </p:spTree>
    <p:extLst>
      <p:ext uri="{BB962C8B-B14F-4D97-AF65-F5344CB8AC3E}">
        <p14:creationId xmlns:p14="http://schemas.microsoft.com/office/powerpoint/2010/main" val="157676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45</a:t>
            </a:fld>
            <a:endParaRPr lang="en-US"/>
          </a:p>
        </p:txBody>
      </p:sp>
    </p:spTree>
    <p:extLst>
      <p:ext uri="{BB962C8B-B14F-4D97-AF65-F5344CB8AC3E}">
        <p14:creationId xmlns:p14="http://schemas.microsoft.com/office/powerpoint/2010/main" val="3396251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46</a:t>
            </a:fld>
            <a:endParaRPr lang="en-US"/>
          </a:p>
        </p:txBody>
      </p:sp>
    </p:spTree>
    <p:extLst>
      <p:ext uri="{BB962C8B-B14F-4D97-AF65-F5344CB8AC3E}">
        <p14:creationId xmlns:p14="http://schemas.microsoft.com/office/powerpoint/2010/main" val="4050692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47</a:t>
            </a:fld>
            <a:endParaRPr lang="en-US"/>
          </a:p>
        </p:txBody>
      </p:sp>
    </p:spTree>
    <p:extLst>
      <p:ext uri="{BB962C8B-B14F-4D97-AF65-F5344CB8AC3E}">
        <p14:creationId xmlns:p14="http://schemas.microsoft.com/office/powerpoint/2010/main" val="4264907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48</a:t>
            </a:fld>
            <a:endParaRPr lang="en-US"/>
          </a:p>
        </p:txBody>
      </p:sp>
    </p:spTree>
    <p:extLst>
      <p:ext uri="{BB962C8B-B14F-4D97-AF65-F5344CB8AC3E}">
        <p14:creationId xmlns:p14="http://schemas.microsoft.com/office/powerpoint/2010/main" val="1787795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49</a:t>
            </a:fld>
            <a:endParaRPr lang="en-US"/>
          </a:p>
        </p:txBody>
      </p:sp>
    </p:spTree>
    <p:extLst>
      <p:ext uri="{BB962C8B-B14F-4D97-AF65-F5344CB8AC3E}">
        <p14:creationId xmlns:p14="http://schemas.microsoft.com/office/powerpoint/2010/main" val="86617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50</a:t>
            </a:fld>
            <a:endParaRPr lang="en-US"/>
          </a:p>
        </p:txBody>
      </p:sp>
    </p:spTree>
    <p:extLst>
      <p:ext uri="{BB962C8B-B14F-4D97-AF65-F5344CB8AC3E}">
        <p14:creationId xmlns:p14="http://schemas.microsoft.com/office/powerpoint/2010/main" val="4087232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51</a:t>
            </a:fld>
            <a:endParaRPr lang="en-US"/>
          </a:p>
        </p:txBody>
      </p:sp>
    </p:spTree>
    <p:extLst>
      <p:ext uri="{BB962C8B-B14F-4D97-AF65-F5344CB8AC3E}">
        <p14:creationId xmlns:p14="http://schemas.microsoft.com/office/powerpoint/2010/main" val="1632360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52</a:t>
            </a:fld>
            <a:endParaRPr lang="en-US"/>
          </a:p>
        </p:txBody>
      </p:sp>
    </p:spTree>
    <p:extLst>
      <p:ext uri="{BB962C8B-B14F-4D97-AF65-F5344CB8AC3E}">
        <p14:creationId xmlns:p14="http://schemas.microsoft.com/office/powerpoint/2010/main" val="2710300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53</a:t>
            </a:fld>
            <a:endParaRPr lang="en-US"/>
          </a:p>
        </p:txBody>
      </p:sp>
    </p:spTree>
    <p:extLst>
      <p:ext uri="{BB962C8B-B14F-4D97-AF65-F5344CB8AC3E}">
        <p14:creationId xmlns:p14="http://schemas.microsoft.com/office/powerpoint/2010/main" val="1290849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54</a:t>
            </a:fld>
            <a:endParaRPr lang="en-US"/>
          </a:p>
        </p:txBody>
      </p:sp>
    </p:spTree>
    <p:extLst>
      <p:ext uri="{BB962C8B-B14F-4D97-AF65-F5344CB8AC3E}">
        <p14:creationId xmlns:p14="http://schemas.microsoft.com/office/powerpoint/2010/main" val="3475170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1A48A-73D1-2144-A5C0-7A5F9E52437C}" type="slidenum">
              <a:rPr lang="en-US" smtClean="0"/>
              <a:t>6</a:t>
            </a:fld>
            <a:endParaRPr lang="en-US"/>
          </a:p>
        </p:txBody>
      </p:sp>
    </p:spTree>
    <p:extLst>
      <p:ext uri="{BB962C8B-B14F-4D97-AF65-F5344CB8AC3E}">
        <p14:creationId xmlns:p14="http://schemas.microsoft.com/office/powerpoint/2010/main" val="2398749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55</a:t>
            </a:fld>
            <a:endParaRPr lang="en-US"/>
          </a:p>
        </p:txBody>
      </p:sp>
    </p:spTree>
    <p:extLst>
      <p:ext uri="{BB962C8B-B14F-4D97-AF65-F5344CB8AC3E}">
        <p14:creationId xmlns:p14="http://schemas.microsoft.com/office/powerpoint/2010/main" val="3547735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56</a:t>
            </a:fld>
            <a:endParaRPr lang="en-US"/>
          </a:p>
        </p:txBody>
      </p:sp>
    </p:spTree>
    <p:extLst>
      <p:ext uri="{BB962C8B-B14F-4D97-AF65-F5344CB8AC3E}">
        <p14:creationId xmlns:p14="http://schemas.microsoft.com/office/powerpoint/2010/main" val="1144661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57</a:t>
            </a:fld>
            <a:endParaRPr lang="en-US"/>
          </a:p>
        </p:txBody>
      </p:sp>
    </p:spTree>
    <p:extLst>
      <p:ext uri="{BB962C8B-B14F-4D97-AF65-F5344CB8AC3E}">
        <p14:creationId xmlns:p14="http://schemas.microsoft.com/office/powerpoint/2010/main" val="694478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58</a:t>
            </a:fld>
            <a:endParaRPr lang="en-US"/>
          </a:p>
        </p:txBody>
      </p:sp>
    </p:spTree>
    <p:extLst>
      <p:ext uri="{BB962C8B-B14F-4D97-AF65-F5344CB8AC3E}">
        <p14:creationId xmlns:p14="http://schemas.microsoft.com/office/powerpoint/2010/main" val="2184946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59</a:t>
            </a:fld>
            <a:endParaRPr lang="en-US"/>
          </a:p>
        </p:txBody>
      </p:sp>
    </p:spTree>
    <p:extLst>
      <p:ext uri="{BB962C8B-B14F-4D97-AF65-F5344CB8AC3E}">
        <p14:creationId xmlns:p14="http://schemas.microsoft.com/office/powerpoint/2010/main" val="2887871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60</a:t>
            </a:fld>
            <a:endParaRPr lang="en-US"/>
          </a:p>
        </p:txBody>
      </p:sp>
    </p:spTree>
    <p:extLst>
      <p:ext uri="{BB962C8B-B14F-4D97-AF65-F5344CB8AC3E}">
        <p14:creationId xmlns:p14="http://schemas.microsoft.com/office/powerpoint/2010/main" val="154253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61</a:t>
            </a:fld>
            <a:endParaRPr lang="en-US"/>
          </a:p>
        </p:txBody>
      </p:sp>
    </p:spTree>
    <p:extLst>
      <p:ext uri="{BB962C8B-B14F-4D97-AF65-F5344CB8AC3E}">
        <p14:creationId xmlns:p14="http://schemas.microsoft.com/office/powerpoint/2010/main" val="845957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62</a:t>
            </a:fld>
            <a:endParaRPr lang="en-US"/>
          </a:p>
        </p:txBody>
      </p:sp>
    </p:spTree>
    <p:extLst>
      <p:ext uri="{BB962C8B-B14F-4D97-AF65-F5344CB8AC3E}">
        <p14:creationId xmlns:p14="http://schemas.microsoft.com/office/powerpoint/2010/main" val="21512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63</a:t>
            </a:fld>
            <a:endParaRPr lang="en-US"/>
          </a:p>
        </p:txBody>
      </p:sp>
    </p:spTree>
    <p:extLst>
      <p:ext uri="{BB962C8B-B14F-4D97-AF65-F5344CB8AC3E}">
        <p14:creationId xmlns:p14="http://schemas.microsoft.com/office/powerpoint/2010/main" val="2377145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64</a:t>
            </a:fld>
            <a:endParaRPr lang="en-US"/>
          </a:p>
        </p:txBody>
      </p:sp>
    </p:spTree>
    <p:extLst>
      <p:ext uri="{BB962C8B-B14F-4D97-AF65-F5344CB8AC3E}">
        <p14:creationId xmlns:p14="http://schemas.microsoft.com/office/powerpoint/2010/main" val="2128107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1, Postman: 	</a:t>
            </a:r>
            <a:r>
              <a:rPr lang="en-US" sz="1200" kern="1200" dirty="0">
                <a:solidFill>
                  <a:schemeClr val="tx1"/>
                </a:solidFill>
                <a:effectLst/>
                <a:latin typeface="+mn-lt"/>
                <a:ea typeface="+mn-ea"/>
                <a:cs typeface="+mn-cs"/>
              </a:rPr>
              <a:t>Postman is the </a:t>
            </a:r>
            <a:r>
              <a:rPr lang="en-US" sz="1200" kern="1200" dirty="0" err="1">
                <a:solidFill>
                  <a:schemeClr val="tx1"/>
                </a:solidFill>
                <a:effectLst/>
                <a:latin typeface="+mn-lt"/>
                <a:ea typeface="+mn-ea"/>
                <a:cs typeface="+mn-cs"/>
              </a:rPr>
              <a:t>swiss</a:t>
            </a:r>
            <a:r>
              <a:rPr lang="en-US" sz="1200" kern="1200" dirty="0">
                <a:solidFill>
                  <a:schemeClr val="tx1"/>
                </a:solidFill>
                <a:effectLst/>
                <a:latin typeface="+mn-lt"/>
                <a:ea typeface="+mn-ea"/>
                <a:cs typeface="+mn-cs"/>
              </a:rPr>
              <a:t> army knife of API tools, allowing you to design, build, test, document and monitor your services, all in one place.</a:t>
            </a:r>
          </a:p>
          <a:p>
            <a:pPr lvl="0"/>
            <a:r>
              <a:rPr lang="en-US" sz="1200" kern="1200" dirty="0">
                <a:solidFill>
                  <a:schemeClr val="tx1"/>
                </a:solidFill>
                <a:effectLst/>
                <a:latin typeface="+mn-lt"/>
                <a:ea typeface="+mn-ea"/>
                <a:cs typeface="+mn-cs"/>
              </a:rPr>
              <a:t>	Used for: testing HTTP POST</a:t>
            </a:r>
          </a:p>
          <a:p>
            <a:endParaRPr lang="en-US" dirty="0"/>
          </a:p>
        </p:txBody>
      </p:sp>
      <p:sp>
        <p:nvSpPr>
          <p:cNvPr id="4" name="Slide Number Placeholder 3"/>
          <p:cNvSpPr>
            <a:spLocks noGrp="1"/>
          </p:cNvSpPr>
          <p:nvPr>
            <p:ph type="sldNum" sz="quarter" idx="10"/>
          </p:nvPr>
        </p:nvSpPr>
        <p:spPr/>
        <p:txBody>
          <a:bodyPr/>
          <a:lstStyle/>
          <a:p>
            <a:fld id="{BCB1A48A-73D1-2144-A5C0-7A5F9E52437C}" type="slidenum">
              <a:rPr lang="en-US" smtClean="0"/>
              <a:t>15</a:t>
            </a:fld>
            <a:endParaRPr lang="en-US"/>
          </a:p>
        </p:txBody>
      </p:sp>
    </p:spTree>
    <p:extLst>
      <p:ext uri="{BB962C8B-B14F-4D97-AF65-F5344CB8AC3E}">
        <p14:creationId xmlns:p14="http://schemas.microsoft.com/office/powerpoint/2010/main" val="25218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65</a:t>
            </a:fld>
            <a:endParaRPr lang="en-US"/>
          </a:p>
        </p:txBody>
      </p:sp>
    </p:spTree>
    <p:extLst>
      <p:ext uri="{BB962C8B-B14F-4D97-AF65-F5344CB8AC3E}">
        <p14:creationId xmlns:p14="http://schemas.microsoft.com/office/powerpoint/2010/main" val="1991923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66</a:t>
            </a:fld>
            <a:endParaRPr lang="en-US"/>
          </a:p>
        </p:txBody>
      </p:sp>
    </p:spTree>
    <p:extLst>
      <p:ext uri="{BB962C8B-B14F-4D97-AF65-F5344CB8AC3E}">
        <p14:creationId xmlns:p14="http://schemas.microsoft.com/office/powerpoint/2010/main" val="1612217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67</a:t>
            </a:fld>
            <a:endParaRPr lang="en-US"/>
          </a:p>
        </p:txBody>
      </p:sp>
    </p:spTree>
    <p:extLst>
      <p:ext uri="{BB962C8B-B14F-4D97-AF65-F5344CB8AC3E}">
        <p14:creationId xmlns:p14="http://schemas.microsoft.com/office/powerpoint/2010/main" val="16003642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68</a:t>
            </a:fld>
            <a:endParaRPr lang="en-US"/>
          </a:p>
        </p:txBody>
      </p:sp>
    </p:spTree>
    <p:extLst>
      <p:ext uri="{BB962C8B-B14F-4D97-AF65-F5344CB8AC3E}">
        <p14:creationId xmlns:p14="http://schemas.microsoft.com/office/powerpoint/2010/main" val="1963887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69</a:t>
            </a:fld>
            <a:endParaRPr lang="en-US"/>
          </a:p>
        </p:txBody>
      </p:sp>
    </p:spTree>
    <p:extLst>
      <p:ext uri="{BB962C8B-B14F-4D97-AF65-F5344CB8AC3E}">
        <p14:creationId xmlns:p14="http://schemas.microsoft.com/office/powerpoint/2010/main" val="3079504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70</a:t>
            </a:fld>
            <a:endParaRPr lang="en-US"/>
          </a:p>
        </p:txBody>
      </p:sp>
    </p:spTree>
    <p:extLst>
      <p:ext uri="{BB962C8B-B14F-4D97-AF65-F5344CB8AC3E}">
        <p14:creationId xmlns:p14="http://schemas.microsoft.com/office/powerpoint/2010/main" val="38028308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71</a:t>
            </a:fld>
            <a:endParaRPr lang="en-US"/>
          </a:p>
        </p:txBody>
      </p:sp>
    </p:spTree>
    <p:extLst>
      <p:ext uri="{BB962C8B-B14F-4D97-AF65-F5344CB8AC3E}">
        <p14:creationId xmlns:p14="http://schemas.microsoft.com/office/powerpoint/2010/main" val="34452144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72</a:t>
            </a:fld>
            <a:endParaRPr lang="en-US"/>
          </a:p>
        </p:txBody>
      </p:sp>
    </p:spTree>
    <p:extLst>
      <p:ext uri="{BB962C8B-B14F-4D97-AF65-F5344CB8AC3E}">
        <p14:creationId xmlns:p14="http://schemas.microsoft.com/office/powerpoint/2010/main" val="1720624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73</a:t>
            </a:fld>
            <a:endParaRPr lang="en-US"/>
          </a:p>
        </p:txBody>
      </p:sp>
    </p:spTree>
    <p:extLst>
      <p:ext uri="{BB962C8B-B14F-4D97-AF65-F5344CB8AC3E}">
        <p14:creationId xmlns:p14="http://schemas.microsoft.com/office/powerpoint/2010/main" val="3149445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74</a:t>
            </a:fld>
            <a:endParaRPr lang="en-US"/>
          </a:p>
        </p:txBody>
      </p:sp>
    </p:spTree>
    <p:extLst>
      <p:ext uri="{BB962C8B-B14F-4D97-AF65-F5344CB8AC3E}">
        <p14:creationId xmlns:p14="http://schemas.microsoft.com/office/powerpoint/2010/main" val="322534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t>wiringPi</a:t>
            </a:r>
            <a:r>
              <a:rPr lang="en-US" dirty="0"/>
              <a:t>: 	</a:t>
            </a:r>
            <a:r>
              <a:rPr lang="en-US" sz="1200" kern="1200" dirty="0" err="1">
                <a:solidFill>
                  <a:schemeClr val="tx1"/>
                </a:solidFill>
                <a:effectLst/>
                <a:latin typeface="+mn-lt"/>
                <a:ea typeface="+mn-ea"/>
                <a:cs typeface="+mn-cs"/>
              </a:rPr>
              <a:t>WiringPi</a:t>
            </a:r>
            <a:r>
              <a:rPr lang="en-US" sz="1200" kern="1200" dirty="0">
                <a:solidFill>
                  <a:schemeClr val="tx1"/>
                </a:solidFill>
                <a:effectLst/>
                <a:latin typeface="+mn-lt"/>
                <a:ea typeface="+mn-ea"/>
                <a:cs typeface="+mn-cs"/>
              </a:rPr>
              <a:t> is a GPIO access library written in C for the BCM2835 used in the Raspberry 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err="1"/>
              <a:t>Cmake</a:t>
            </a:r>
            <a:r>
              <a:rPr lang="en-US" dirty="0"/>
              <a:t>:	</a:t>
            </a:r>
            <a:r>
              <a:rPr lang="en-US" sz="1200" kern="1200" dirty="0">
                <a:solidFill>
                  <a:schemeClr val="tx1"/>
                </a:solidFill>
                <a:effectLst/>
                <a:latin typeface="+mn-lt"/>
                <a:ea typeface="+mn-ea"/>
                <a:cs typeface="+mn-cs"/>
              </a:rPr>
              <a:t>The cross-platform, open-source make system.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is used to control the software compilation process using simple platform and compiler independent configuration files.</a:t>
            </a:r>
          </a:p>
          <a:p>
            <a:r>
              <a:rPr lang="en-US" dirty="0"/>
              <a:t>3, </a:t>
            </a:r>
            <a:r>
              <a:rPr lang="en-US" dirty="0" err="1"/>
              <a:t>Manjaro</a:t>
            </a:r>
            <a:r>
              <a:rPr lang="en-US" dirty="0"/>
              <a:t>: 	</a:t>
            </a:r>
            <a:r>
              <a:rPr lang="en-US" sz="1200" kern="1200" dirty="0" err="1">
                <a:solidFill>
                  <a:schemeClr val="tx1"/>
                </a:solidFill>
                <a:effectLst/>
                <a:latin typeface="+mn-lt"/>
                <a:ea typeface="+mn-ea"/>
                <a:cs typeface="+mn-cs"/>
              </a:rPr>
              <a:t>Manjaro</a:t>
            </a:r>
            <a:r>
              <a:rPr lang="en-US" sz="1200" kern="1200" dirty="0">
                <a:solidFill>
                  <a:schemeClr val="tx1"/>
                </a:solidFill>
                <a:effectLst/>
                <a:latin typeface="+mn-lt"/>
                <a:ea typeface="+mn-ea"/>
                <a:cs typeface="+mn-cs"/>
              </a:rPr>
              <a:t> Linux, or simply </a:t>
            </a:r>
            <a:r>
              <a:rPr lang="en-US" sz="1200" kern="1200" dirty="0" err="1">
                <a:solidFill>
                  <a:schemeClr val="tx1"/>
                </a:solidFill>
                <a:effectLst/>
                <a:latin typeface="+mn-lt"/>
                <a:ea typeface="+mn-ea"/>
                <a:cs typeface="+mn-cs"/>
              </a:rPr>
              <a:t>Manjaro</a:t>
            </a:r>
            <a:r>
              <a:rPr lang="en-US" sz="1200" kern="1200" dirty="0">
                <a:solidFill>
                  <a:schemeClr val="tx1"/>
                </a:solidFill>
                <a:effectLst/>
                <a:latin typeface="+mn-lt"/>
                <a:ea typeface="+mn-ea"/>
                <a:cs typeface="+mn-cs"/>
              </a:rPr>
              <a:t>, is a Linux distribution based on Arch Linux.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 VI/VIM: 	Vim is designed for use both from a command-line interface and as a standalone application in a graphical user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 Fritzing:	an open-source hardware initiative that makes electronics accessible as a creative material for anyone.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B1A48A-73D1-2144-A5C0-7A5F9E52437C}" type="slidenum">
              <a:rPr lang="en-US" smtClean="0"/>
              <a:t>16</a:t>
            </a:fld>
            <a:endParaRPr lang="en-US"/>
          </a:p>
        </p:txBody>
      </p:sp>
    </p:spTree>
    <p:extLst>
      <p:ext uri="{BB962C8B-B14F-4D97-AF65-F5344CB8AC3E}">
        <p14:creationId xmlns:p14="http://schemas.microsoft.com/office/powerpoint/2010/main" val="238637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Hien</a:t>
            </a:r>
            <a:r>
              <a:rPr lang="en-US" baseline="0" dirty="0"/>
              <a:t> nay </a:t>
            </a:r>
            <a:r>
              <a:rPr lang="en-US" baseline="0" dirty="0" err="1"/>
              <a:t>tren</a:t>
            </a:r>
            <a:r>
              <a:rPr lang="en-US" baseline="0" dirty="0"/>
              <a:t> </a:t>
            </a:r>
            <a:r>
              <a:rPr lang="en-US" baseline="0" dirty="0" err="1"/>
              <a:t>thi</a:t>
            </a:r>
            <a:r>
              <a:rPr lang="en-US" baseline="0" dirty="0"/>
              <a:t> </a:t>
            </a:r>
            <a:r>
              <a:rPr lang="en-US" baseline="0" dirty="0" err="1"/>
              <a:t>truong</a:t>
            </a:r>
            <a:r>
              <a:rPr lang="en-US" baseline="0" dirty="0"/>
              <a:t> … business =&gt;</a:t>
            </a:r>
          </a:p>
          <a:p>
            <a:r>
              <a:rPr lang="en-US" baseline="0" dirty="0" err="1"/>
              <a:t>Xay</a:t>
            </a:r>
            <a:r>
              <a:rPr lang="en-US" baseline="0" dirty="0"/>
              <a:t> dung module de </a:t>
            </a:r>
            <a:r>
              <a:rPr lang="en-US" baseline="0" dirty="0" err="1"/>
              <a:t>xu</a:t>
            </a:r>
            <a:r>
              <a:rPr lang="en-US" baseline="0" dirty="0"/>
              <a:t> </a:t>
            </a:r>
            <a:r>
              <a:rPr lang="en-US" baseline="0" dirty="0" err="1"/>
              <a:t>ly</a:t>
            </a:r>
            <a:r>
              <a:rPr lang="en-US" baseline="0" dirty="0"/>
              <a:t> </a:t>
            </a:r>
            <a:r>
              <a:rPr lang="en-US" baseline="0" dirty="0" err="1"/>
              <a:t>cac</a:t>
            </a:r>
            <a:r>
              <a:rPr lang="en-US" baseline="0" dirty="0"/>
              <a:t> data </a:t>
            </a:r>
            <a:r>
              <a:rPr lang="en-US" baseline="0" dirty="0" err="1"/>
              <a:t>sau</a:t>
            </a:r>
            <a:r>
              <a:rPr lang="en-US" baseline="0" dirty="0"/>
              <a:t> qua </a:t>
            </a:r>
            <a:r>
              <a:rPr lang="en-US" baseline="0" dirty="0" err="1"/>
              <a:t>trinh</a:t>
            </a:r>
            <a:r>
              <a:rPr lang="en-US" baseline="0" dirty="0"/>
              <a:t> </a:t>
            </a:r>
            <a:r>
              <a:rPr lang="en-US" baseline="0" dirty="0" err="1"/>
              <a:t>nhan</a:t>
            </a:r>
            <a:r>
              <a:rPr lang="en-US" baseline="0" dirty="0"/>
              <a:t> dang</a:t>
            </a:r>
          </a:p>
          <a:p>
            <a:r>
              <a:rPr lang="en-US" baseline="0" dirty="0"/>
              <a:t>Da </a:t>
            </a:r>
            <a:r>
              <a:rPr lang="en-US" baseline="0" dirty="0" err="1"/>
              <a:t>ap</a:t>
            </a:r>
            <a:r>
              <a:rPr lang="en-US" baseline="0" dirty="0"/>
              <a:t> dung =&gt; FIS WEB dap </a:t>
            </a:r>
            <a:r>
              <a:rPr lang="en-US" baseline="0" dirty="0" err="1"/>
              <a:t>ung</a:t>
            </a:r>
            <a:r>
              <a:rPr lang="en-US" baseline="0" dirty="0"/>
              <a:t> du </a:t>
            </a:r>
            <a:r>
              <a:rPr lang="en-US" baseline="0" dirty="0" err="1"/>
              <a:t>yeu</a:t>
            </a:r>
            <a:r>
              <a:rPr lang="en-US" baseline="0" dirty="0"/>
              <a:t> </a:t>
            </a:r>
            <a:r>
              <a:rPr lang="en-US" baseline="0" dirty="0" err="1"/>
              <a:t>cau</a:t>
            </a:r>
            <a:r>
              <a:rPr lang="en-US" baseline="0" dirty="0"/>
              <a:t> </a:t>
            </a:r>
            <a:r>
              <a:rPr lang="en-US" baseline="0" dirty="0" err="1"/>
              <a:t>quan</a:t>
            </a:r>
            <a:r>
              <a:rPr lang="en-US" baseline="0" dirty="0"/>
              <a:t> </a:t>
            </a:r>
            <a:r>
              <a:rPr lang="en-US" baseline="0" dirty="0" err="1"/>
              <a:t>ly</a:t>
            </a:r>
            <a:r>
              <a:rPr lang="en-US" baseline="0" dirty="0"/>
              <a:t> co ban </a:t>
            </a:r>
            <a:r>
              <a:rPr lang="en-US" baseline="0" dirty="0" err="1"/>
              <a:t>cua</a:t>
            </a:r>
            <a:r>
              <a:rPr lang="en-US" baseline="0" dirty="0"/>
              <a:t> 1 shop </a:t>
            </a:r>
            <a:r>
              <a:rPr lang="en-US" baseline="0" dirty="0" err="1"/>
              <a:t>nho</a:t>
            </a:r>
            <a:r>
              <a:rPr lang="en-US" baseline="0" dirty="0"/>
              <a:t> VD  : </a:t>
            </a:r>
            <a:r>
              <a:rPr lang="en-US" baseline="0" dirty="0" err="1"/>
              <a:t>quan</a:t>
            </a:r>
            <a:r>
              <a:rPr lang="en-US" baseline="0" dirty="0"/>
              <a:t> </a:t>
            </a:r>
            <a:r>
              <a:rPr lang="en-US" baseline="0" dirty="0" err="1"/>
              <a:t>ly</a:t>
            </a:r>
            <a:r>
              <a:rPr lang="en-US" baseline="0" dirty="0"/>
              <a:t> </a:t>
            </a:r>
            <a:r>
              <a:rPr lang="en-US" baseline="0" dirty="0" err="1"/>
              <a:t>nhan</a:t>
            </a:r>
            <a:r>
              <a:rPr lang="en-US" baseline="0" dirty="0"/>
              <a:t> </a:t>
            </a:r>
            <a:r>
              <a:rPr lang="en-US" baseline="0" dirty="0" err="1"/>
              <a:t>vien</a:t>
            </a:r>
            <a:r>
              <a:rPr lang="en-US" baseline="0" dirty="0"/>
              <a:t>, </a:t>
            </a:r>
            <a:r>
              <a:rPr lang="en-US" baseline="0" dirty="0" err="1"/>
              <a:t>thoi</a:t>
            </a:r>
            <a:r>
              <a:rPr lang="en-US" baseline="0" dirty="0"/>
              <a:t> </a:t>
            </a:r>
            <a:r>
              <a:rPr lang="en-US" baseline="0" dirty="0" err="1"/>
              <a:t>gian</a:t>
            </a:r>
            <a:r>
              <a:rPr lang="en-US" baseline="0" dirty="0"/>
              <a:t> ….</a:t>
            </a:r>
            <a:endParaRPr lang="en-US" dirty="0"/>
          </a:p>
        </p:txBody>
      </p:sp>
      <p:sp>
        <p:nvSpPr>
          <p:cNvPr id="4" name="Slide Number Placeholder 3"/>
          <p:cNvSpPr>
            <a:spLocks noGrp="1"/>
          </p:cNvSpPr>
          <p:nvPr>
            <p:ph type="sldNum" sz="quarter" idx="10"/>
          </p:nvPr>
        </p:nvSpPr>
        <p:spPr/>
        <p:txBody>
          <a:bodyPr/>
          <a:lstStyle/>
          <a:p>
            <a:fld id="{D6430935-9D6A-4BBF-9716-0AC4CBD12DE9}" type="slidenum">
              <a:rPr lang="en-US" smtClean="0"/>
              <a:t>83</a:t>
            </a:fld>
            <a:endParaRPr lang="en-US"/>
          </a:p>
        </p:txBody>
      </p:sp>
    </p:spTree>
    <p:extLst>
      <p:ext uri="{BB962C8B-B14F-4D97-AF65-F5344CB8AC3E}">
        <p14:creationId xmlns:p14="http://schemas.microsoft.com/office/powerpoint/2010/main" val="9531949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a:t>
            </a:r>
          </a:p>
        </p:txBody>
      </p:sp>
      <p:sp>
        <p:nvSpPr>
          <p:cNvPr id="4" name="Slide Number Placeholder 3"/>
          <p:cNvSpPr>
            <a:spLocks noGrp="1"/>
          </p:cNvSpPr>
          <p:nvPr>
            <p:ph type="sldNum" sz="quarter" idx="10"/>
          </p:nvPr>
        </p:nvSpPr>
        <p:spPr/>
        <p:txBody>
          <a:bodyPr/>
          <a:lstStyle/>
          <a:p>
            <a:fld id="{D6430935-9D6A-4BBF-9716-0AC4CBD12DE9}" type="slidenum">
              <a:rPr lang="en-US" smtClean="0"/>
              <a:t>84</a:t>
            </a:fld>
            <a:endParaRPr lang="en-US"/>
          </a:p>
        </p:txBody>
      </p:sp>
    </p:spTree>
    <p:extLst>
      <p:ext uri="{BB962C8B-B14F-4D97-AF65-F5344CB8AC3E}">
        <p14:creationId xmlns:p14="http://schemas.microsoft.com/office/powerpoint/2010/main" val="18606741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Show 3 </a:t>
            </a:r>
            <a:r>
              <a:rPr lang="en-US" baseline="0" dirty="0" err="1"/>
              <a:t>hinh</a:t>
            </a:r>
            <a:r>
              <a:rPr lang="en-US" baseline="0" dirty="0"/>
              <a:t> </a:t>
            </a:r>
            <a:r>
              <a:rPr lang="en-US" baseline="0" dirty="0" err="1"/>
              <a:t>xau</a:t>
            </a:r>
            <a:r>
              <a:rPr lang="en-US" baseline="0" dirty="0"/>
              <a:t> : </a:t>
            </a:r>
            <a:r>
              <a:rPr lang="en-US" baseline="0" dirty="0" err="1"/>
              <a:t>cac</a:t>
            </a:r>
            <a:r>
              <a:rPr lang="en-US" baseline="0" dirty="0"/>
              <a:t> </a:t>
            </a:r>
            <a:r>
              <a:rPr lang="en-US" baseline="0" dirty="0" err="1"/>
              <a:t>sp</a:t>
            </a:r>
            <a:r>
              <a:rPr lang="en-US" baseline="0" dirty="0"/>
              <a:t> </a:t>
            </a:r>
            <a:r>
              <a:rPr lang="en-US" baseline="0" dirty="0" err="1"/>
              <a:t>hien</a:t>
            </a:r>
            <a:r>
              <a:rPr lang="en-US" baseline="0" dirty="0"/>
              <a:t> nay </a:t>
            </a:r>
            <a:r>
              <a:rPr lang="en-US" baseline="0" dirty="0" err="1"/>
              <a:t>su</a:t>
            </a:r>
            <a:r>
              <a:rPr lang="en-US" baseline="0" dirty="0"/>
              <a:t> dung :…. =&gt; tac </a:t>
            </a:r>
            <a:r>
              <a:rPr lang="en-US" baseline="0" dirty="0" err="1"/>
              <a:t>hai</a:t>
            </a:r>
            <a:r>
              <a:rPr lang="en-US" baseline="0" dirty="0"/>
              <a:t> : dashboard </a:t>
            </a:r>
            <a:r>
              <a:rPr lang="en-US" baseline="0" dirty="0" err="1"/>
              <a:t>cung</a:t>
            </a:r>
            <a:r>
              <a:rPr lang="en-US" baseline="0" dirty="0"/>
              <a:t> cap </a:t>
            </a:r>
            <a:r>
              <a:rPr lang="en-US" baseline="0" dirty="0" err="1"/>
              <a:t>gioi</a:t>
            </a:r>
            <a:r>
              <a:rPr lang="en-US" baseline="0" dirty="0"/>
              <a:t> </a:t>
            </a:r>
            <a:r>
              <a:rPr lang="en-US" baseline="0" dirty="0" err="1"/>
              <a:t>han</a:t>
            </a:r>
            <a:r>
              <a:rPr lang="en-US" baseline="0" dirty="0"/>
              <a:t> thong tin, </a:t>
            </a:r>
            <a:r>
              <a:rPr lang="en-US" baseline="0" dirty="0" err="1"/>
              <a:t>khos</a:t>
            </a:r>
            <a:r>
              <a:rPr lang="en-US" baseline="0" dirty="0"/>
              <a:t> </a:t>
            </a:r>
            <a:r>
              <a:rPr lang="en-US" baseline="0" dirty="0" err="1"/>
              <a:t>trong</a:t>
            </a:r>
            <a:r>
              <a:rPr lang="en-US" baseline="0" dirty="0"/>
              <a:t> </a:t>
            </a:r>
            <a:r>
              <a:rPr lang="en-US" baseline="0" dirty="0" err="1"/>
              <a:t>cac</a:t>
            </a:r>
            <a:r>
              <a:rPr lang="en-US" baseline="0" dirty="0"/>
              <a:t> tac vu </a:t>
            </a:r>
            <a:r>
              <a:rPr lang="en-US" baseline="0" dirty="0" err="1"/>
              <a:t>phuc</a:t>
            </a:r>
            <a:r>
              <a:rPr lang="en-US" baseline="0" dirty="0"/>
              <a:t> tap </a:t>
            </a:r>
            <a:r>
              <a:rPr lang="en-US" baseline="0" dirty="0" err="1"/>
              <a:t>nhu</a:t>
            </a:r>
            <a:r>
              <a:rPr lang="en-US" baseline="0" dirty="0"/>
              <a:t> </a:t>
            </a:r>
            <a:r>
              <a:rPr lang="en-US" baseline="0" dirty="0" err="1"/>
              <a:t>dk</a:t>
            </a:r>
            <a:r>
              <a:rPr lang="en-US" baseline="0" dirty="0"/>
              <a:t> </a:t>
            </a:r>
            <a:r>
              <a:rPr lang="en-US" baseline="0" dirty="0" err="1"/>
              <a:t>nhan</a:t>
            </a:r>
            <a:r>
              <a:rPr lang="en-US" baseline="0" dirty="0"/>
              <a:t> </a:t>
            </a:r>
            <a:r>
              <a:rPr lang="en-US" baseline="0" dirty="0" err="1"/>
              <a:t>vien</a:t>
            </a:r>
            <a:r>
              <a:rPr lang="en-US" baseline="0" dirty="0"/>
              <a:t> ….</a:t>
            </a:r>
          </a:p>
          <a:p>
            <a:pPr marL="228600" indent="-228600">
              <a:buAutoNum type="arabicPeriod"/>
            </a:pPr>
            <a:r>
              <a:rPr lang="en-US" baseline="0" dirty="0"/>
              <a:t>Show </a:t>
            </a:r>
            <a:r>
              <a:rPr lang="en-US" baseline="0" dirty="0" err="1"/>
              <a:t>tung</a:t>
            </a:r>
            <a:r>
              <a:rPr lang="en-US" baseline="0" dirty="0"/>
              <a:t> </a:t>
            </a:r>
            <a:r>
              <a:rPr lang="en-US" baseline="0" dirty="0" err="1"/>
              <a:t>hinh</a:t>
            </a:r>
            <a:r>
              <a:rPr lang="en-US" baseline="0" dirty="0"/>
              <a:t> dep : so </a:t>
            </a:r>
            <a:r>
              <a:rPr lang="en-US" baseline="0" dirty="0" err="1"/>
              <a:t>sanh</a:t>
            </a:r>
            <a:r>
              <a:rPr lang="en-US" baseline="0" dirty="0"/>
              <a:t> : </a:t>
            </a:r>
            <a:r>
              <a:rPr lang="en-US" baseline="0" dirty="0" err="1"/>
              <a:t>giao</a:t>
            </a:r>
            <a:r>
              <a:rPr lang="en-US" baseline="0" dirty="0"/>
              <a:t> </a:t>
            </a:r>
            <a:r>
              <a:rPr lang="en-US" baseline="0" dirty="0" err="1"/>
              <a:t>dien</a:t>
            </a:r>
            <a:r>
              <a:rPr lang="en-US" baseline="0" dirty="0"/>
              <a:t> dep hon, </a:t>
            </a:r>
            <a:r>
              <a:rPr lang="en-US" baseline="0" dirty="0" err="1"/>
              <a:t>truc</a:t>
            </a:r>
            <a:r>
              <a:rPr lang="en-US" baseline="0" dirty="0"/>
              <a:t> </a:t>
            </a:r>
            <a:r>
              <a:rPr lang="en-US" baseline="0" dirty="0" err="1"/>
              <a:t>quan</a:t>
            </a:r>
            <a:r>
              <a:rPr lang="en-US" baseline="0" dirty="0"/>
              <a:t> hon, than </a:t>
            </a:r>
            <a:r>
              <a:rPr lang="en-US" baseline="0" dirty="0" err="1"/>
              <a:t>thien</a:t>
            </a:r>
            <a:r>
              <a:rPr lang="en-US" baseline="0" dirty="0"/>
              <a:t>, </a:t>
            </a:r>
            <a:r>
              <a:rPr lang="en-US" baseline="0" dirty="0" err="1"/>
              <a:t>cung</a:t>
            </a:r>
            <a:r>
              <a:rPr lang="en-US" baseline="0" dirty="0"/>
              <a:t> cap day du thong tin … chart : </a:t>
            </a:r>
            <a:r>
              <a:rPr lang="en-US" baseline="0" dirty="0" err="1"/>
              <a:t>nhieu</a:t>
            </a:r>
            <a:r>
              <a:rPr lang="en-US" baseline="0" dirty="0"/>
              <a:t> </a:t>
            </a:r>
            <a:r>
              <a:rPr lang="en-US" baseline="0" dirty="0" err="1"/>
              <a:t>loi</a:t>
            </a:r>
            <a:r>
              <a:rPr lang="en-US" baseline="0" dirty="0"/>
              <a:t> </a:t>
            </a:r>
            <a:r>
              <a:rPr lang="en-US" baseline="0" dirty="0" err="1"/>
              <a:t>ich</a:t>
            </a:r>
            <a:endParaRPr lang="en-US" baseline="0" dirty="0"/>
          </a:p>
        </p:txBody>
      </p:sp>
      <p:sp>
        <p:nvSpPr>
          <p:cNvPr id="4" name="Slide Number Placeholder 3"/>
          <p:cNvSpPr>
            <a:spLocks noGrp="1"/>
          </p:cNvSpPr>
          <p:nvPr>
            <p:ph type="sldNum" sz="quarter" idx="10"/>
          </p:nvPr>
        </p:nvSpPr>
        <p:spPr/>
        <p:txBody>
          <a:bodyPr/>
          <a:lstStyle/>
          <a:p>
            <a:fld id="{D6430935-9D6A-4BBF-9716-0AC4CBD12DE9}" type="slidenum">
              <a:rPr lang="en-US" smtClean="0"/>
              <a:t>85</a:t>
            </a:fld>
            <a:endParaRPr lang="en-US"/>
          </a:p>
        </p:txBody>
      </p:sp>
    </p:spTree>
    <p:extLst>
      <p:ext uri="{BB962C8B-B14F-4D97-AF65-F5344CB8AC3E}">
        <p14:creationId xmlns:p14="http://schemas.microsoft.com/office/powerpoint/2010/main" val="2902344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 : </a:t>
            </a:r>
          </a:p>
          <a:p>
            <a:r>
              <a:rPr lang="en-US" dirty="0" err="1"/>
              <a:t>Gom</a:t>
            </a:r>
            <a:r>
              <a:rPr lang="en-US" baseline="0" dirty="0"/>
              <a:t> 3 tang </a:t>
            </a:r>
            <a:r>
              <a:rPr lang="en-US" baseline="0" dirty="0" err="1"/>
              <a:t>nhan</a:t>
            </a:r>
            <a:r>
              <a:rPr lang="en-US" baseline="0" dirty="0"/>
              <a:t> </a:t>
            </a:r>
            <a:r>
              <a:rPr lang="en-US" baseline="0" dirty="0" err="1"/>
              <a:t>vien</a:t>
            </a:r>
            <a:r>
              <a:rPr lang="en-US" baseline="0" dirty="0"/>
              <a:t> : …</a:t>
            </a:r>
          </a:p>
          <a:p>
            <a:r>
              <a:rPr lang="en-US" baseline="0" dirty="0"/>
              <a:t>Admin : day du </a:t>
            </a:r>
            <a:r>
              <a:rPr lang="en-US" baseline="0" dirty="0" err="1"/>
              <a:t>chuc</a:t>
            </a:r>
            <a:r>
              <a:rPr lang="en-US" baseline="0" dirty="0"/>
              <a:t> </a:t>
            </a:r>
            <a:r>
              <a:rPr lang="en-US" baseline="0" dirty="0" err="1"/>
              <a:t>nang</a:t>
            </a:r>
            <a:r>
              <a:rPr lang="en-US" baseline="0" dirty="0"/>
              <a:t> …</a:t>
            </a:r>
          </a:p>
          <a:p>
            <a:r>
              <a:rPr lang="en-US" baseline="0" dirty="0"/>
              <a:t>Manager : </a:t>
            </a:r>
            <a:r>
              <a:rPr lang="en-US" baseline="0" dirty="0" err="1"/>
              <a:t>tuong</a:t>
            </a:r>
            <a:r>
              <a:rPr lang="en-US" baseline="0" dirty="0"/>
              <a:t> </a:t>
            </a:r>
            <a:r>
              <a:rPr lang="en-US" baseline="0" dirty="0" err="1"/>
              <a:t>tu</a:t>
            </a:r>
            <a:r>
              <a:rPr lang="en-US" baseline="0" dirty="0"/>
              <a:t> admin </a:t>
            </a:r>
            <a:r>
              <a:rPr lang="en-US" baseline="0" dirty="0" err="1"/>
              <a:t>nhung</a:t>
            </a:r>
            <a:r>
              <a:rPr lang="en-US" baseline="0" dirty="0"/>
              <a:t> </a:t>
            </a:r>
            <a:r>
              <a:rPr lang="en-US" baseline="0" dirty="0" err="1"/>
              <a:t>thieu</a:t>
            </a:r>
            <a:r>
              <a:rPr lang="en-US" baseline="0" dirty="0"/>
              <a:t> :….</a:t>
            </a:r>
          </a:p>
          <a:p>
            <a:r>
              <a:rPr lang="en-US" baseline="0" dirty="0"/>
              <a:t>Employee : chi co . ..</a:t>
            </a:r>
            <a:endParaRPr lang="en-US" dirty="0"/>
          </a:p>
        </p:txBody>
      </p:sp>
      <p:sp>
        <p:nvSpPr>
          <p:cNvPr id="4" name="Slide Number Placeholder 3"/>
          <p:cNvSpPr>
            <a:spLocks noGrp="1"/>
          </p:cNvSpPr>
          <p:nvPr>
            <p:ph type="sldNum" sz="quarter" idx="10"/>
          </p:nvPr>
        </p:nvSpPr>
        <p:spPr/>
        <p:txBody>
          <a:bodyPr/>
          <a:lstStyle/>
          <a:p>
            <a:fld id="{BCB1A48A-73D1-2144-A5C0-7A5F9E52437C}" type="slidenum">
              <a:rPr lang="en-US" smtClean="0"/>
              <a:t>86</a:t>
            </a:fld>
            <a:endParaRPr lang="en-US"/>
          </a:p>
        </p:txBody>
      </p:sp>
    </p:spTree>
    <p:extLst>
      <p:ext uri="{BB962C8B-B14F-4D97-AF65-F5344CB8AC3E}">
        <p14:creationId xmlns:p14="http://schemas.microsoft.com/office/powerpoint/2010/main" val="28188918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a:t>
            </a:r>
          </a:p>
        </p:txBody>
      </p:sp>
      <p:sp>
        <p:nvSpPr>
          <p:cNvPr id="4" name="Slide Number Placeholder 3"/>
          <p:cNvSpPr>
            <a:spLocks noGrp="1"/>
          </p:cNvSpPr>
          <p:nvPr>
            <p:ph type="sldNum" sz="quarter" idx="10"/>
          </p:nvPr>
        </p:nvSpPr>
        <p:spPr/>
        <p:txBody>
          <a:bodyPr/>
          <a:lstStyle/>
          <a:p>
            <a:fld id="{D6430935-9D6A-4BBF-9716-0AC4CBD12DE9}" type="slidenum">
              <a:rPr lang="en-US" smtClean="0"/>
              <a:t>88</a:t>
            </a:fld>
            <a:endParaRPr lang="en-US"/>
          </a:p>
        </p:txBody>
      </p:sp>
    </p:spTree>
    <p:extLst>
      <p:ext uri="{BB962C8B-B14F-4D97-AF65-F5344CB8AC3E}">
        <p14:creationId xmlns:p14="http://schemas.microsoft.com/office/powerpoint/2010/main" val="2303321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Năm 1868 nhà bác học Roberts chỉ ra rằng mỗi ngón tay có một môi trường phát triển vi mô khác nhau; ngoài ra ngón tay cái và ngón tay trỏ còn phải chịu thêm một vài tác động môi trường riêng. Vì vậy, vân tay trên mười đầu ngón tay của một cá nhân là khác nhau. - See more at: http://powerofmind.vn/sinh-trac-van-tay-dua-tren-co-khoa-hoc-nao/#sthash.hcGZSTK6.dpuf</a:t>
            </a:r>
            <a:endParaRPr lang="en-US" dirty="0"/>
          </a:p>
          <a:p>
            <a:endParaRPr lang="en-US" dirty="0"/>
          </a:p>
          <a:p>
            <a:r>
              <a:rPr lang="en-US" dirty="0"/>
              <a:t>http://pda-genius.vn/view/5-co-so-khoa-hoc-cua-sinh-trac-van-tay.html</a:t>
            </a:r>
          </a:p>
        </p:txBody>
      </p:sp>
      <p:sp>
        <p:nvSpPr>
          <p:cNvPr id="4" name="Slide Number Placeholder 3"/>
          <p:cNvSpPr>
            <a:spLocks noGrp="1"/>
          </p:cNvSpPr>
          <p:nvPr>
            <p:ph type="sldNum" sz="quarter" idx="10"/>
          </p:nvPr>
        </p:nvSpPr>
        <p:spPr/>
        <p:txBody>
          <a:bodyPr/>
          <a:lstStyle/>
          <a:p>
            <a:fld id="{987EEBC6-C044-4A4B-BD18-69EB453E6AA3}" type="slidenum">
              <a:rPr lang="en-US" smtClean="0"/>
              <a:t>19</a:t>
            </a:fld>
            <a:endParaRPr lang="en-US"/>
          </a:p>
        </p:txBody>
      </p:sp>
    </p:spTree>
    <p:extLst>
      <p:ext uri="{BB962C8B-B14F-4D97-AF65-F5344CB8AC3E}">
        <p14:creationId xmlns:p14="http://schemas.microsoft.com/office/powerpoint/2010/main" val="3757240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20</a:t>
            </a:fld>
            <a:endParaRPr lang="en-US"/>
          </a:p>
        </p:txBody>
      </p:sp>
    </p:spTree>
    <p:extLst>
      <p:ext uri="{BB962C8B-B14F-4D97-AF65-F5344CB8AC3E}">
        <p14:creationId xmlns:p14="http://schemas.microsoft.com/office/powerpoint/2010/main" val="1284155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7EEBC6-C044-4A4B-BD18-69EB453E6AA3}" type="slidenum">
              <a:rPr lang="en-US" smtClean="0"/>
              <a:t>21</a:t>
            </a:fld>
            <a:endParaRPr lang="en-US"/>
          </a:p>
        </p:txBody>
      </p:sp>
    </p:spTree>
    <p:extLst>
      <p:ext uri="{BB962C8B-B14F-4D97-AF65-F5344CB8AC3E}">
        <p14:creationId xmlns:p14="http://schemas.microsoft.com/office/powerpoint/2010/main" val="424775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02557A-7053-4340-A874-8AB926A8EDA1}" type="datetimeFigureOut">
              <a:rPr lang="en-US" smtClean="0"/>
              <a:t>12/20/2016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5418478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02557A-7053-4340-A874-8AB926A8EDA1}" type="datetimeFigureOut">
              <a:rPr lang="en-US" smtClean="0"/>
              <a:t>12/20/2016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80172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02557A-7053-4340-A874-8AB926A8EDA1}" type="datetimeFigureOut">
              <a:rPr lang="en-US" smtClean="0"/>
              <a:t>12/20/2016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1700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02557A-7053-4340-A874-8AB926A8EDA1}" type="datetimeFigureOut">
              <a:rPr lang="en-US" smtClean="0"/>
              <a:t>12/20/2016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72654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12/20/2016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0916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02557A-7053-4340-A874-8AB926A8EDA1}" type="datetimeFigureOut">
              <a:rPr lang="en-US" smtClean="0"/>
              <a:t>12/20/2016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159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02557A-7053-4340-A874-8AB926A8EDA1}" type="datetimeFigureOut">
              <a:rPr lang="en-US" smtClean="0"/>
              <a:t>12/20/2016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91090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02557A-7053-4340-A874-8AB926A8EDA1}" type="datetimeFigureOut">
              <a:rPr lang="en-US" smtClean="0"/>
              <a:t>12/20/2016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29825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2557A-7053-4340-A874-8AB926A8EDA1}" type="datetimeFigureOut">
              <a:rPr lang="en-US" smtClean="0"/>
              <a:t>12/20/2016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4956111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12/20/2016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15685820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12/20/2016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66531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02557A-7053-4340-A874-8AB926A8EDA1}" type="datetimeFigureOut">
              <a:rPr lang="en-US" smtClean="0"/>
              <a:pPr/>
              <a:t>12/20/2016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726607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tiff"/><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tiff"/><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7" Type="http://schemas.microsoft.com/office/2007/relationships/hdphoto" Target="../media/hdphoto1.wdp"/><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9.png"/></Relationships>
</file>

<file path=ppt/slides/_rels/slide6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81.gif"/></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81.gif"/></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81.gif"/><Relationship Id="rId4" Type="http://schemas.openxmlformats.org/officeDocument/2006/relationships/image" Target="../media/image68.png"/><Relationship Id="rId9"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chart" Target="../charts/chart2.xml"/><Relationship Id="rId5" Type="http://schemas.openxmlformats.org/officeDocument/2006/relationships/image" Target="../media/image69.png"/><Relationship Id="rId10" Type="http://schemas.openxmlformats.org/officeDocument/2006/relationships/image" Target="../media/image81.gif"/><Relationship Id="rId4" Type="http://schemas.openxmlformats.org/officeDocument/2006/relationships/image" Target="../media/image68.png"/><Relationship Id="rId9" Type="http://schemas.openxmlformats.org/officeDocument/2006/relationships/image" Target="../media/image82.png"/></Relationships>
</file>

<file path=ppt/slides/_rels/slide7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6.png"/><Relationship Id="rId12" Type="http://schemas.openxmlformats.org/officeDocument/2006/relationships/chart" Target="../charts/chart4.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chart" Target="../charts/chart3.xml"/><Relationship Id="rId5" Type="http://schemas.openxmlformats.org/officeDocument/2006/relationships/image" Target="../media/image69.png"/><Relationship Id="rId10" Type="http://schemas.openxmlformats.org/officeDocument/2006/relationships/image" Target="../media/image81.gif"/><Relationship Id="rId4" Type="http://schemas.openxmlformats.org/officeDocument/2006/relationships/image" Target="../media/image68.png"/><Relationship Id="rId9" Type="http://schemas.openxmlformats.org/officeDocument/2006/relationships/image" Target="../media/image82.png"/></Relationships>
</file>

<file path=ppt/slides/_rels/slide7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chart" Target="../charts/chart7.xml"/><Relationship Id="rId3" Type="http://schemas.openxmlformats.org/officeDocument/2006/relationships/image" Target="../media/image67.png"/><Relationship Id="rId7" Type="http://schemas.openxmlformats.org/officeDocument/2006/relationships/image" Target="../media/image76.png"/><Relationship Id="rId12" Type="http://schemas.openxmlformats.org/officeDocument/2006/relationships/chart" Target="../charts/chart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chart" Target="../charts/chart5.xml"/><Relationship Id="rId5" Type="http://schemas.openxmlformats.org/officeDocument/2006/relationships/image" Target="../media/image69.png"/><Relationship Id="rId10" Type="http://schemas.openxmlformats.org/officeDocument/2006/relationships/image" Target="../media/image81.gif"/><Relationship Id="rId4" Type="http://schemas.openxmlformats.org/officeDocument/2006/relationships/image" Target="../media/image68.png"/><Relationship Id="rId9" Type="http://schemas.openxmlformats.org/officeDocument/2006/relationships/image" Target="../media/image82.png"/></Relationships>
</file>

<file path=ppt/slides/_rels/slide7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67.png"/><Relationship Id="rId7" Type="http://schemas.openxmlformats.org/officeDocument/2006/relationships/image" Target="../media/image76.png"/><Relationship Id="rId12" Type="http://schemas.openxmlformats.org/officeDocument/2006/relationships/chart" Target="../charts/chart9.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chart" Target="../charts/chart8.xml"/><Relationship Id="rId5" Type="http://schemas.openxmlformats.org/officeDocument/2006/relationships/image" Target="../media/image69.png"/><Relationship Id="rId10" Type="http://schemas.openxmlformats.org/officeDocument/2006/relationships/image" Target="../media/image81.gif"/><Relationship Id="rId4" Type="http://schemas.openxmlformats.org/officeDocument/2006/relationships/image" Target="../media/image68.png"/><Relationship Id="rId9" Type="http://schemas.openxmlformats.org/officeDocument/2006/relationships/image" Target="../media/image8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3.png"/><Relationship Id="rId4" Type="http://schemas.openxmlformats.org/officeDocument/2006/relationships/image" Target="../media/image9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97.jpg"/><Relationship Id="rId3" Type="http://schemas.microsoft.com/office/2007/relationships/hdphoto" Target="../media/hdphoto2.wdp"/><Relationship Id="rId7" Type="http://schemas.openxmlformats.org/officeDocument/2006/relationships/image" Target="../media/image96.jp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2.jpg"/><Relationship Id="rId4" Type="http://schemas.openxmlformats.org/officeDocument/2006/relationships/image" Target="../media/image94.png"/><Relationship Id="rId9" Type="http://schemas.openxmlformats.org/officeDocument/2006/relationships/image" Target="../media/image98.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6.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gif"/><Relationship Id="rId7"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110.png"/><Relationship Id="rId18" Type="http://schemas.openxmlformats.org/officeDocument/2006/relationships/image" Target="../media/image115.png"/><Relationship Id="rId3" Type="http://schemas.microsoft.com/office/2007/relationships/media" Target="../media/media2.mp4"/><Relationship Id="rId21" Type="http://schemas.openxmlformats.org/officeDocument/2006/relationships/image" Target="../media/image118.png"/><Relationship Id="rId7" Type="http://schemas.microsoft.com/office/2007/relationships/media" Target="../media/media4.mp4"/><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video" Target="../media/media1.mp4"/><Relationship Id="rId16" Type="http://schemas.openxmlformats.org/officeDocument/2006/relationships/image" Target="../media/image113.png"/><Relationship Id="rId20" Type="http://schemas.openxmlformats.org/officeDocument/2006/relationships/image" Target="../media/image117.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08.png"/><Relationship Id="rId5" Type="http://schemas.microsoft.com/office/2007/relationships/media" Target="../media/media3.mp4"/><Relationship Id="rId15" Type="http://schemas.openxmlformats.org/officeDocument/2006/relationships/image" Target="../media/image112.png"/><Relationship Id="rId10" Type="http://schemas.openxmlformats.org/officeDocument/2006/relationships/notesSlide" Target="../notesSlides/notesSlide64.xml"/><Relationship Id="rId19" Type="http://schemas.openxmlformats.org/officeDocument/2006/relationships/image" Target="../media/image116.png"/><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111.png"/><Relationship Id="rId22" Type="http://schemas.openxmlformats.org/officeDocument/2006/relationships/image" Target="../media/image1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0871" y="342515"/>
            <a:ext cx="3670257" cy="813260"/>
          </a:xfrm>
          <a:prstGeom prst="rect">
            <a:avLst/>
          </a:prstGeom>
          <a:noFill/>
          <a:ln>
            <a:noFill/>
          </a:ln>
        </p:spPr>
      </p:pic>
      <p:sp>
        <p:nvSpPr>
          <p:cNvPr id="3" name="Rectangle 2"/>
          <p:cNvSpPr/>
          <p:nvPr/>
        </p:nvSpPr>
        <p:spPr>
          <a:xfrm>
            <a:off x="2120647" y="2550067"/>
            <a:ext cx="7950703" cy="1938992"/>
          </a:xfrm>
          <a:prstGeom prst="rect">
            <a:avLst/>
          </a:prstGeom>
        </p:spPr>
        <p:txBody>
          <a:bodyPr wrap="none">
            <a:spAutoFit/>
          </a:bodyPr>
          <a:lstStyle/>
          <a:p>
            <a:r>
              <a:rPr lang="en-US" sz="6000" dirty="0">
                <a:solidFill>
                  <a:srgbClr val="00B0F0"/>
                </a:solidFill>
                <a:ea typeface="Times New Roman" panose="02020603050405020304" pitchFamily="18" charset="0"/>
              </a:rPr>
              <a:t>Fingerprint Identification</a:t>
            </a:r>
          </a:p>
          <a:p>
            <a:pPr algn="ctr"/>
            <a:r>
              <a:rPr lang="en-US" sz="6000" dirty="0">
                <a:solidFill>
                  <a:srgbClr val="00B0F0"/>
                </a:solidFill>
                <a:ea typeface="Times New Roman" panose="02020603050405020304" pitchFamily="18" charset="0"/>
              </a:rPr>
              <a:t> System</a:t>
            </a:r>
            <a:endParaRPr lang="en-US" sz="6000" dirty="0">
              <a:solidFill>
                <a:srgbClr val="00B0F0"/>
              </a:solidFill>
            </a:endParaRPr>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9026" y="2736334"/>
            <a:ext cx="8279574" cy="1015663"/>
          </a:xfrm>
          <a:prstGeom prst="rect">
            <a:avLst/>
          </a:prstGeom>
        </p:spPr>
        <p:txBody>
          <a:bodyPr wrap="none">
            <a:spAutoFit/>
          </a:bodyPr>
          <a:lstStyle/>
          <a:p>
            <a:r>
              <a:rPr lang="en-US" sz="6000" dirty="0">
                <a:solidFill>
                  <a:srgbClr val="00B0F0"/>
                </a:solidFill>
                <a:ea typeface="Times New Roman" panose="02020603050405020304" pitchFamily="18" charset="0"/>
              </a:rPr>
              <a:t>Project Management Plan</a:t>
            </a:r>
            <a:endParaRPr lang="en-US" sz="6000" dirty="0">
              <a:solidFill>
                <a:srgbClr val="00B0F0"/>
              </a:solidFill>
            </a:endParaRPr>
          </a:p>
        </p:txBody>
      </p:sp>
    </p:spTree>
    <p:extLst>
      <p:ext uri="{BB962C8B-B14F-4D97-AF65-F5344CB8AC3E}">
        <p14:creationId xmlns:p14="http://schemas.microsoft.com/office/powerpoint/2010/main" val="113763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sp>
        <p:nvSpPr>
          <p:cNvPr id="7"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Software Process Model</a:t>
            </a:r>
          </a:p>
        </p:txBody>
      </p:sp>
      <p:pic>
        <p:nvPicPr>
          <p:cNvPr id="8" name="Picture 7" descr="IterativeModel"/>
          <p:cNvPicPr/>
          <p:nvPr/>
        </p:nvPicPr>
        <p:blipFill>
          <a:blip r:embed="rId2">
            <a:extLst>
              <a:ext uri="{28A0092B-C50C-407E-A947-70E740481C1C}">
                <a14:useLocalDpi xmlns:a14="http://schemas.microsoft.com/office/drawing/2010/main"/>
              </a:ext>
            </a:extLst>
          </a:blip>
          <a:srcRect/>
          <a:stretch>
            <a:fillRect/>
          </a:stretch>
        </p:blipFill>
        <p:spPr bwMode="auto">
          <a:xfrm>
            <a:off x="2067617" y="1325563"/>
            <a:ext cx="8056765" cy="4941932"/>
          </a:xfrm>
          <a:prstGeom prst="rect">
            <a:avLst/>
          </a:prstGeom>
          <a:noFill/>
        </p:spPr>
      </p:pic>
      <p:sp>
        <p:nvSpPr>
          <p:cNvPr id="2" name="TextBox 1"/>
          <p:cNvSpPr txBox="1"/>
          <p:nvPr/>
        </p:nvSpPr>
        <p:spPr>
          <a:xfrm>
            <a:off x="2067617" y="6406326"/>
            <a:ext cx="3409588" cy="369332"/>
          </a:xfrm>
          <a:prstGeom prst="rect">
            <a:avLst/>
          </a:prstGeom>
          <a:noFill/>
        </p:spPr>
        <p:txBody>
          <a:bodyPr wrap="none" rtlCol="0">
            <a:spAutoFit/>
          </a:bodyPr>
          <a:lstStyle/>
          <a:p>
            <a:r>
              <a:rPr lang="en-US" dirty="0"/>
              <a:t>Interactive and </a:t>
            </a:r>
            <a:r>
              <a:rPr lang="en-US"/>
              <a:t>Incremental Model</a:t>
            </a:r>
            <a:endParaRPr lang="en-US" dirty="0"/>
          </a:p>
        </p:txBody>
      </p:sp>
    </p:spTree>
    <p:extLst>
      <p:ext uri="{BB962C8B-B14F-4D97-AF65-F5344CB8AC3E}">
        <p14:creationId xmlns:p14="http://schemas.microsoft.com/office/powerpoint/2010/main" val="1768794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Roboto Light" charset="0"/>
                <a:ea typeface="Roboto Light" charset="0"/>
                <a:cs typeface="Roboto Light" charset="0"/>
              </a:rPr>
              <a:t>Time: 3 hours / day, 3 days / week</a:t>
            </a:r>
          </a:p>
          <a:p>
            <a:endParaRPr lang="en-US" dirty="0">
              <a:latin typeface="Roboto Light" charset="0"/>
              <a:ea typeface="Roboto Light" charset="0"/>
              <a:cs typeface="Roboto Light" charset="0"/>
            </a:endParaRPr>
          </a:p>
          <a:p>
            <a:r>
              <a:rPr lang="en-US" dirty="0">
                <a:latin typeface="Roboto Light" charset="0"/>
                <a:ea typeface="Roboto Light" charset="0"/>
                <a:cs typeface="Roboto Light" charset="0"/>
              </a:rPr>
              <a:t>Location: FPT University Hoa Lac</a:t>
            </a:r>
          </a:p>
          <a:p>
            <a:endParaRPr lang="en-US" dirty="0">
              <a:latin typeface="Roboto Light" charset="0"/>
              <a:ea typeface="Roboto Light" charset="0"/>
              <a:cs typeface="Roboto Light" charset="0"/>
            </a:endParaRPr>
          </a:p>
          <a:p>
            <a:r>
              <a:rPr lang="en-US" dirty="0">
                <a:latin typeface="Roboto Light" charset="0"/>
                <a:ea typeface="Roboto Light" charset="0"/>
                <a:cs typeface="Roboto Light" charset="0"/>
              </a:rPr>
              <a:t>Communication:</a:t>
            </a:r>
          </a:p>
          <a:p>
            <a:endParaRPr lang="en-US" dirty="0">
              <a:latin typeface="Roboto Light" charset="0"/>
              <a:ea typeface="Roboto Light" charset="0"/>
              <a:cs typeface="Roboto Light" charset="0"/>
            </a:endParaRPr>
          </a:p>
          <a:p>
            <a:r>
              <a:rPr lang="en-US" dirty="0">
                <a:latin typeface="Roboto Light" charset="0"/>
                <a:ea typeface="Roboto Light" charset="0"/>
                <a:cs typeface="Roboto Light" charset="0"/>
              </a:rPr>
              <a:t>Supervisor meeting: Once a week</a:t>
            </a:r>
          </a:p>
          <a:p>
            <a:endParaRPr lang="en-US" dirty="0">
              <a:latin typeface="Roboto Light" charset="0"/>
              <a:ea typeface="Roboto Light" charset="0"/>
              <a:cs typeface="Roboto Light" charset="0"/>
            </a:endParaRPr>
          </a:p>
          <a:p>
            <a:r>
              <a:rPr lang="en-US" dirty="0">
                <a:latin typeface="Roboto Light" charset="0"/>
                <a:ea typeface="Roboto Light" charset="0"/>
                <a:cs typeface="Roboto Light" charset="0"/>
              </a:rPr>
              <a:t>Teambuilding: Once a week</a:t>
            </a:r>
          </a:p>
        </p:txBody>
      </p:sp>
      <p:sp>
        <p:nvSpPr>
          <p:cNvPr id="5"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Teamwork</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06918" y="3314221"/>
            <a:ext cx="644323" cy="644323"/>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1035" y="3336885"/>
            <a:ext cx="590793" cy="590793"/>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0506" y="3346679"/>
            <a:ext cx="581454" cy="581454"/>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0913" y="3314221"/>
            <a:ext cx="625032" cy="625032"/>
          </a:xfrm>
          <a:prstGeom prst="rect">
            <a:avLst/>
          </a:prstGeom>
        </p:spPr>
      </p:pic>
    </p:spTree>
    <p:extLst>
      <p:ext uri="{BB962C8B-B14F-4D97-AF65-F5344CB8AC3E}">
        <p14:creationId xmlns:p14="http://schemas.microsoft.com/office/powerpoint/2010/main" val="165923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sp>
        <p:nvSpPr>
          <p:cNvPr id="5"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Project Planning</a:t>
            </a:r>
          </a:p>
        </p:txBody>
      </p:sp>
      <p:pic>
        <p:nvPicPr>
          <p:cNvPr id="2" name="Picture 1"/>
          <p:cNvPicPr>
            <a:picLocks noChangeAspect="1"/>
          </p:cNvPicPr>
          <p:nvPr/>
        </p:nvPicPr>
        <p:blipFill>
          <a:blip r:embed="rId2"/>
          <a:stretch>
            <a:fillRect/>
          </a:stretch>
        </p:blipFill>
        <p:spPr>
          <a:xfrm>
            <a:off x="289173" y="1226916"/>
            <a:ext cx="11613653" cy="5182992"/>
          </a:xfrm>
          <a:prstGeom prst="rect">
            <a:avLst/>
          </a:prstGeom>
        </p:spPr>
      </p:pic>
    </p:spTree>
    <p:extLst>
      <p:ext uri="{BB962C8B-B14F-4D97-AF65-F5344CB8AC3E}">
        <p14:creationId xmlns:p14="http://schemas.microsoft.com/office/powerpoint/2010/main" val="1824700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sp>
        <p:nvSpPr>
          <p:cNvPr id="5"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Risk Management</a:t>
            </a:r>
          </a:p>
        </p:txBody>
      </p:sp>
      <p:graphicFrame>
        <p:nvGraphicFramePr>
          <p:cNvPr id="6" name="Table 5"/>
          <p:cNvGraphicFramePr>
            <a:graphicFrameLocks noGrp="1"/>
          </p:cNvGraphicFramePr>
          <p:nvPr>
            <p:extLst/>
          </p:nvPr>
        </p:nvGraphicFramePr>
        <p:xfrm>
          <a:off x="838197" y="1226918"/>
          <a:ext cx="10515602" cy="4703575"/>
        </p:xfrm>
        <a:graphic>
          <a:graphicData uri="http://schemas.openxmlformats.org/drawingml/2006/table">
            <a:tbl>
              <a:tblPr firstRow="1" firstCol="1" bandRow="1"/>
              <a:tblGrid>
                <a:gridCol w="1730191">
                  <a:extLst>
                    <a:ext uri="{9D8B030D-6E8A-4147-A177-3AD203B41FA5}">
                      <a16:colId xmlns:a16="http://schemas.microsoft.com/office/drawing/2014/main" val="20000"/>
                    </a:ext>
                  </a:extLst>
                </a:gridCol>
                <a:gridCol w="3254188">
                  <a:extLst>
                    <a:ext uri="{9D8B030D-6E8A-4147-A177-3AD203B41FA5}">
                      <a16:colId xmlns:a16="http://schemas.microsoft.com/office/drawing/2014/main" val="20001"/>
                    </a:ext>
                  </a:extLst>
                </a:gridCol>
                <a:gridCol w="4418401">
                  <a:extLst>
                    <a:ext uri="{9D8B030D-6E8A-4147-A177-3AD203B41FA5}">
                      <a16:colId xmlns:a16="http://schemas.microsoft.com/office/drawing/2014/main" val="20002"/>
                    </a:ext>
                  </a:extLst>
                </a:gridCol>
                <a:gridCol w="1112822">
                  <a:extLst>
                    <a:ext uri="{9D8B030D-6E8A-4147-A177-3AD203B41FA5}">
                      <a16:colId xmlns:a16="http://schemas.microsoft.com/office/drawing/2014/main" val="20003"/>
                    </a:ext>
                  </a:extLst>
                </a:gridCol>
              </a:tblGrid>
              <a:tr h="182880">
                <a:tc>
                  <a:txBody>
                    <a:bodyPr/>
                    <a:lstStyle/>
                    <a:p>
                      <a:pPr marL="0" marR="0" algn="just">
                        <a:spcBef>
                          <a:spcPts val="0"/>
                        </a:spcBef>
                        <a:spcAft>
                          <a:spcPts val="0"/>
                        </a:spcAft>
                      </a:pPr>
                      <a:r>
                        <a:rPr lang="en-US" sz="1200" b="1" dirty="0">
                          <a:solidFill>
                            <a:srgbClr val="FFFFFF"/>
                          </a:solidFill>
                          <a:effectLst/>
                          <a:latin typeface="Times New Roman" charset="0"/>
                          <a:ea typeface="Times New Roman" charset="0"/>
                          <a:cs typeface="Times New Roman" charset="0"/>
                        </a:rPr>
                        <a:t>Description</a:t>
                      </a:r>
                      <a:endParaRPr lang="en-US" sz="1200" dirty="0">
                        <a:effectLst/>
                        <a:latin typeface="Times New Roman" charset="0"/>
                        <a:ea typeface="Times New Roman" charset="0"/>
                        <a:cs typeface="Times New Roman" charset="0"/>
                      </a:endParaRPr>
                    </a:p>
                  </a:txBody>
                  <a:tcPr marL="37948" marR="37948" marT="0" marB="0">
                    <a:lnL w="12700" cap="flat" cmpd="sng" algn="ctr">
                      <a:solidFill>
                        <a:srgbClr val="A5A5A5"/>
                      </a:solidFill>
                      <a:prstDash val="solid"/>
                      <a:round/>
                      <a:headEnd type="none" w="med" len="med"/>
                      <a:tailEnd type="none" w="med" len="med"/>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tc>
                  <a:txBody>
                    <a:bodyPr/>
                    <a:lstStyle/>
                    <a:p>
                      <a:pPr marL="0" marR="0" algn="just">
                        <a:spcBef>
                          <a:spcPts val="0"/>
                        </a:spcBef>
                        <a:spcAft>
                          <a:spcPts val="0"/>
                        </a:spcAft>
                      </a:pPr>
                      <a:r>
                        <a:rPr lang="en-US" sz="1200" b="1">
                          <a:solidFill>
                            <a:srgbClr val="FFFFFF"/>
                          </a:solidFill>
                          <a:effectLst/>
                          <a:latin typeface="Times New Roman" charset="0"/>
                          <a:ea typeface="Times New Roman" charset="0"/>
                          <a:cs typeface="Times New Roman" charset="0"/>
                        </a:rPr>
                        <a:t>Avoidance plan</a:t>
                      </a:r>
                      <a:endParaRPr lang="en-US" sz="1200">
                        <a:effectLst/>
                        <a:latin typeface="Times New Roman" charset="0"/>
                        <a:ea typeface="Times New Roman" charset="0"/>
                        <a:cs typeface="Times New Roman" charset="0"/>
                      </a:endParaRPr>
                    </a:p>
                  </a:txBody>
                  <a:tcPr marL="37948" marR="37948" marT="0" marB="0">
                    <a:lnL>
                      <a:noFill/>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tc>
                  <a:txBody>
                    <a:bodyPr/>
                    <a:lstStyle/>
                    <a:p>
                      <a:pPr marL="0" marR="0" algn="just">
                        <a:spcBef>
                          <a:spcPts val="0"/>
                        </a:spcBef>
                        <a:spcAft>
                          <a:spcPts val="0"/>
                        </a:spcAft>
                      </a:pPr>
                      <a:r>
                        <a:rPr lang="en-US" sz="1200" b="1">
                          <a:solidFill>
                            <a:srgbClr val="FFFFFF"/>
                          </a:solidFill>
                          <a:effectLst/>
                          <a:latin typeface="Times New Roman" charset="0"/>
                          <a:ea typeface="Times New Roman" charset="0"/>
                          <a:cs typeface="Times New Roman" charset="0"/>
                        </a:rPr>
                        <a:t>Contingency plan</a:t>
                      </a:r>
                      <a:endParaRPr lang="en-US" sz="1200">
                        <a:effectLst/>
                        <a:latin typeface="Times New Roman" charset="0"/>
                        <a:ea typeface="Times New Roman" charset="0"/>
                        <a:cs typeface="Times New Roman" charset="0"/>
                      </a:endParaRPr>
                    </a:p>
                  </a:txBody>
                  <a:tcPr marL="37948" marR="37948" marT="0" marB="0">
                    <a:lnL>
                      <a:noFill/>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tc>
                  <a:txBody>
                    <a:bodyPr/>
                    <a:lstStyle/>
                    <a:p>
                      <a:pPr marL="0" marR="0" algn="just">
                        <a:spcBef>
                          <a:spcPts val="0"/>
                        </a:spcBef>
                        <a:spcAft>
                          <a:spcPts val="0"/>
                        </a:spcAft>
                      </a:pPr>
                      <a:r>
                        <a:rPr lang="en-US" sz="1200" b="1">
                          <a:solidFill>
                            <a:srgbClr val="FFFFFF"/>
                          </a:solidFill>
                          <a:effectLst/>
                          <a:latin typeface="Times New Roman" charset="0"/>
                          <a:ea typeface="Times New Roman" charset="0"/>
                          <a:cs typeface="Times New Roman" charset="0"/>
                        </a:rPr>
                        <a:t>Status</a:t>
                      </a:r>
                      <a:endParaRPr lang="en-US" sz="1200">
                        <a:effectLst/>
                        <a:latin typeface="Times New Roman" charset="0"/>
                        <a:ea typeface="Times New Roman" charset="0"/>
                        <a:cs typeface="Times New Roman" charset="0"/>
                      </a:endParaRPr>
                    </a:p>
                  </a:txBody>
                  <a:tcPr marL="37948" marR="37948" marT="0" marB="0">
                    <a:lnL>
                      <a:noFill/>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10000"/>
                  </a:ext>
                </a:extLst>
              </a:tr>
              <a:tr h="901602">
                <a:tc>
                  <a:txBody>
                    <a:bodyPr/>
                    <a:lstStyle/>
                    <a:p>
                      <a:pPr marL="0" marR="0" algn="just">
                        <a:spcBef>
                          <a:spcPts val="0"/>
                        </a:spcBef>
                        <a:spcAft>
                          <a:spcPts val="0"/>
                        </a:spcAft>
                      </a:pPr>
                      <a:r>
                        <a:rPr lang="en-US" sz="1200" b="1" dirty="0">
                          <a:effectLst/>
                          <a:latin typeface="Times New Roman" charset="0"/>
                          <a:ea typeface="Times New Roman" charset="0"/>
                          <a:cs typeface="Times New Roman" charset="0"/>
                        </a:rPr>
                        <a:t>Miscommunication</a:t>
                      </a:r>
                      <a:endParaRPr lang="en-US" sz="1200" dirty="0">
                        <a:effectLst/>
                        <a:latin typeface="Times New Roman" charset="0"/>
                        <a:ea typeface="Times New Roman" charset="0"/>
                        <a:cs typeface="Times New Roman" charset="0"/>
                      </a:endParaRP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marL="0" marR="0" algn="just">
                        <a:spcBef>
                          <a:spcPts val="0"/>
                        </a:spcBef>
                        <a:spcAft>
                          <a:spcPts val="0"/>
                        </a:spcAft>
                      </a:pPr>
                      <a:r>
                        <a:rPr lang="en-US" sz="1200" dirty="0">
                          <a:effectLst/>
                          <a:latin typeface="Times New Roman" charset="0"/>
                          <a:ea typeface="Times New Roman" charset="0"/>
                          <a:cs typeface="Times New Roman" charset="0"/>
                        </a:rPr>
                        <a:t>Meeting report and daily</a:t>
                      </a:r>
                      <a:r>
                        <a:rPr lang="en-US" sz="1200" baseline="0" dirty="0">
                          <a:effectLst/>
                          <a:latin typeface="Times New Roman" charset="0"/>
                          <a:ea typeface="Times New Roman" charset="0"/>
                          <a:cs typeface="Times New Roman" charset="0"/>
                        </a:rPr>
                        <a:t> report should be a best solution. Always store final decision or idea into report.</a:t>
                      </a:r>
                    </a:p>
                    <a:p>
                      <a:pPr marL="0" marR="0" algn="just">
                        <a:spcBef>
                          <a:spcPts val="0"/>
                        </a:spcBef>
                        <a:spcAft>
                          <a:spcPts val="0"/>
                        </a:spcAft>
                      </a:pPr>
                      <a:r>
                        <a:rPr lang="en-US" sz="1200" baseline="0" dirty="0">
                          <a:effectLst/>
                          <a:latin typeface="Times New Roman" charset="0"/>
                          <a:ea typeface="Times New Roman" charset="0"/>
                          <a:cs typeface="Times New Roman" charset="0"/>
                        </a:rPr>
                        <a:t>Beside we can use 5-why to find out the problems</a:t>
                      </a:r>
                      <a:endParaRPr lang="en-US" sz="1200" dirty="0">
                        <a:effectLst/>
                        <a:latin typeface="Times New Roman" charset="0"/>
                        <a:ea typeface="Times New Roman" charset="0"/>
                        <a:cs typeface="Times New Roman" charset="0"/>
                      </a:endParaRP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marL="0" marR="0" algn="just">
                        <a:spcBef>
                          <a:spcPts val="0"/>
                        </a:spcBef>
                        <a:spcAft>
                          <a:spcPts val="0"/>
                        </a:spcAft>
                      </a:pPr>
                      <a:r>
                        <a:rPr lang="en-US" sz="1200" dirty="0">
                          <a:effectLst/>
                          <a:latin typeface="Times New Roman" charset="0"/>
                          <a:ea typeface="Times New Roman" charset="0"/>
                          <a:cs typeface="Times New Roman" charset="0"/>
                        </a:rPr>
                        <a:t>When it becomes clear that miscommunication is causing problems, the team members are gathered in a meeting to clear things up.</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marL="0" marR="0" algn="just">
                        <a:spcBef>
                          <a:spcPts val="0"/>
                        </a:spcBef>
                        <a:spcAft>
                          <a:spcPts val="0"/>
                        </a:spcAft>
                      </a:pPr>
                      <a:r>
                        <a:rPr lang="en-US" sz="1200" dirty="0">
                          <a:effectLst/>
                          <a:latin typeface="Times New Roman" charset="0"/>
                          <a:ea typeface="Times New Roman" charset="0"/>
                          <a:cs typeface="Times New Roman" charset="0"/>
                        </a:rPr>
                        <a:t>Closed</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0001"/>
                  </a:ext>
                </a:extLst>
              </a:tr>
              <a:tr h="581970">
                <a:tc>
                  <a:txBody>
                    <a:bodyPr/>
                    <a:lstStyle/>
                    <a:p>
                      <a:pPr marL="0" marR="0" algn="just">
                        <a:spcBef>
                          <a:spcPts val="0"/>
                        </a:spcBef>
                        <a:spcAft>
                          <a:spcPts val="0"/>
                        </a:spcAft>
                      </a:pPr>
                      <a:r>
                        <a:rPr lang="en-US" sz="1200" b="1" dirty="0">
                          <a:effectLst/>
                          <a:latin typeface="Times New Roman" charset="0"/>
                          <a:ea typeface="Times New Roman" charset="0"/>
                          <a:cs typeface="Times New Roman" charset="0"/>
                        </a:rPr>
                        <a:t>Time shortage</a:t>
                      </a:r>
                      <a:endParaRPr lang="en-US" sz="1200" dirty="0">
                        <a:effectLst/>
                        <a:latin typeface="Times New Roman" charset="0"/>
                        <a:ea typeface="Times New Roman" charset="0"/>
                        <a:cs typeface="Times New Roman" charset="0"/>
                      </a:endParaRP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1200">
                          <a:effectLst/>
                          <a:latin typeface="Times New Roman" charset="0"/>
                          <a:ea typeface="Times New Roman" charset="0"/>
                          <a:cs typeface="Times New Roman" charset="0"/>
                        </a:rPr>
                        <a:t>PM should create more spare time and calculate plus 20% buffer time.</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1200">
                          <a:effectLst/>
                          <a:latin typeface="Times New Roman" charset="0"/>
                          <a:ea typeface="Times New Roman" charset="0"/>
                          <a:cs typeface="Times New Roman" charset="0"/>
                        </a:rPr>
                        <a:t>Lacking time is the fatal problem, can run project to failure. PM should analysis and has change on the next phase.</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1200">
                          <a:effectLst/>
                          <a:latin typeface="Times New Roman" charset="0"/>
                          <a:ea typeface="Times New Roman" charset="0"/>
                          <a:cs typeface="Times New Roman" charset="0"/>
                        </a:rPr>
                        <a:t>Closed</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42030">
                <a:tc>
                  <a:txBody>
                    <a:bodyPr/>
                    <a:lstStyle/>
                    <a:p>
                      <a:pPr marL="0" marR="0" algn="just">
                        <a:spcBef>
                          <a:spcPts val="0"/>
                        </a:spcBef>
                        <a:spcAft>
                          <a:spcPts val="0"/>
                        </a:spcAft>
                      </a:pPr>
                      <a:r>
                        <a:rPr lang="en-US" sz="1200" b="1">
                          <a:effectLst/>
                          <a:latin typeface="Times New Roman" charset="0"/>
                          <a:ea typeface="Times New Roman" charset="0"/>
                          <a:cs typeface="Times New Roman" charset="0"/>
                        </a:rPr>
                        <a:t>Design Errors</a:t>
                      </a:r>
                      <a:endParaRPr lang="en-US" sz="1200">
                        <a:effectLst/>
                        <a:latin typeface="Times New Roman" charset="0"/>
                        <a:ea typeface="Times New Roman" charset="0"/>
                        <a:cs typeface="Times New Roman" charset="0"/>
                      </a:endParaRP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marL="0" marR="0" algn="just">
                        <a:spcBef>
                          <a:spcPts val="0"/>
                        </a:spcBef>
                        <a:spcAft>
                          <a:spcPts val="0"/>
                        </a:spcAft>
                      </a:pPr>
                      <a:r>
                        <a:rPr lang="en-US" sz="1200" dirty="0">
                          <a:effectLst/>
                          <a:latin typeface="Times New Roman" charset="0"/>
                          <a:ea typeface="Times New Roman" charset="0"/>
                          <a:cs typeface="Times New Roman" charset="0"/>
                        </a:rPr>
                        <a:t>The design should be reviewed very critically. PM or team leader should be consulted frequently on his opinion about the feasibility and the correctness of certain design decisions.</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marL="0" marR="0" algn="just">
                        <a:spcBef>
                          <a:spcPts val="0"/>
                        </a:spcBef>
                        <a:spcAft>
                          <a:spcPts val="0"/>
                        </a:spcAft>
                      </a:pPr>
                      <a:r>
                        <a:rPr lang="en-US" sz="1200" dirty="0">
                          <a:effectLst/>
                          <a:latin typeface="Times New Roman" charset="0"/>
                          <a:ea typeface="Times New Roman" charset="0"/>
                          <a:cs typeface="Times New Roman" charset="0"/>
                        </a:rPr>
                        <a:t>When errors in the design are noticed PM or team leader should be consulted to help correct the design errors as soon as possible. Also all the work, that depends on the faulty design, should be halted until the error is corrected.</a:t>
                      </a:r>
                    </a:p>
                    <a:p>
                      <a:pPr marL="0" marR="0" algn="just">
                        <a:spcBef>
                          <a:spcPts val="0"/>
                        </a:spcBef>
                        <a:spcAft>
                          <a:spcPts val="0"/>
                        </a:spcAft>
                      </a:pPr>
                      <a:r>
                        <a:rPr lang="en-US" sz="1200" dirty="0">
                          <a:effectLst/>
                          <a:latin typeface="Times New Roman" charset="0"/>
                          <a:ea typeface="Times New Roman" charset="0"/>
                          <a:cs typeface="Times New Roman" charset="0"/>
                        </a:rPr>
                        <a:t> </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marL="0" marR="0" algn="just">
                        <a:spcBef>
                          <a:spcPts val="0"/>
                        </a:spcBef>
                        <a:spcAft>
                          <a:spcPts val="0"/>
                        </a:spcAft>
                      </a:pPr>
                      <a:r>
                        <a:rPr lang="en-US" sz="1200">
                          <a:effectLst/>
                          <a:latin typeface="Times New Roman" charset="0"/>
                          <a:ea typeface="Times New Roman" charset="0"/>
                          <a:cs typeface="Times New Roman" charset="0"/>
                        </a:rPr>
                        <a:t>Closed</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0003"/>
                  </a:ext>
                </a:extLst>
              </a:tr>
              <a:tr h="581970">
                <a:tc>
                  <a:txBody>
                    <a:bodyPr/>
                    <a:lstStyle/>
                    <a:p>
                      <a:pPr marL="0" marR="0" algn="just">
                        <a:spcBef>
                          <a:spcPts val="0"/>
                        </a:spcBef>
                        <a:spcAft>
                          <a:spcPts val="0"/>
                        </a:spcAft>
                      </a:pPr>
                      <a:r>
                        <a:rPr lang="en-US" sz="1200" b="1" dirty="0">
                          <a:effectLst/>
                          <a:latin typeface="Times New Roman" charset="0"/>
                          <a:ea typeface="Times New Roman" charset="0"/>
                          <a:cs typeface="Times New Roman" charset="0"/>
                        </a:rPr>
                        <a:t>Illness or absence of team members</a:t>
                      </a:r>
                      <a:endParaRPr lang="en-US" sz="1200" dirty="0">
                        <a:effectLst/>
                        <a:latin typeface="Times New Roman" charset="0"/>
                        <a:ea typeface="Times New Roman" charset="0"/>
                        <a:cs typeface="Times New Roman" charset="0"/>
                      </a:endParaRP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1200">
                          <a:effectLst/>
                          <a:latin typeface="Times New Roman" charset="0"/>
                          <a:ea typeface="Times New Roman" charset="0"/>
                          <a:cs typeface="Times New Roman" charset="0"/>
                        </a:rPr>
                        <a:t>Team members should warn their team leader or the PM timely before a planned period of absence.</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1200">
                          <a:effectLst/>
                          <a:latin typeface="Times New Roman" charset="0"/>
                          <a:ea typeface="Times New Roman" charset="0"/>
                          <a:cs typeface="Times New Roman" charset="0"/>
                        </a:rPr>
                        <a:t>By ensuring that knowledge is shared between team members, work can be taken over quickly by someone else if a person gets ill.</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1200">
                          <a:effectLst/>
                          <a:latin typeface="Times New Roman" charset="0"/>
                          <a:ea typeface="Times New Roman" charset="0"/>
                          <a:cs typeface="Times New Roman" charset="0"/>
                        </a:rPr>
                        <a:t>Closed</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47547">
                <a:tc>
                  <a:txBody>
                    <a:bodyPr/>
                    <a:lstStyle/>
                    <a:p>
                      <a:pPr marL="0" marR="0" algn="just">
                        <a:spcBef>
                          <a:spcPts val="0"/>
                        </a:spcBef>
                        <a:spcAft>
                          <a:spcPts val="0"/>
                        </a:spcAft>
                      </a:pPr>
                      <a:r>
                        <a:rPr lang="en-US" sz="1200" b="1" dirty="0">
                          <a:effectLst/>
                          <a:latin typeface="Times New Roman" charset="0"/>
                          <a:ea typeface="Times New Roman" charset="0"/>
                          <a:cs typeface="Times New Roman" charset="0"/>
                        </a:rPr>
                        <a:t>Requirement changed</a:t>
                      </a:r>
                      <a:endParaRPr lang="en-US" sz="1200" dirty="0">
                        <a:effectLst/>
                        <a:latin typeface="Times New Roman" charset="0"/>
                        <a:ea typeface="Times New Roman" charset="0"/>
                        <a:cs typeface="Times New Roman" charset="0"/>
                      </a:endParaRP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marL="0" marR="0" algn="just">
                        <a:spcBef>
                          <a:spcPts val="0"/>
                        </a:spcBef>
                        <a:spcAft>
                          <a:spcPts val="0"/>
                        </a:spcAft>
                      </a:pPr>
                      <a:r>
                        <a:rPr lang="en-US" sz="1200" dirty="0">
                          <a:effectLst/>
                          <a:latin typeface="Times New Roman" charset="0"/>
                          <a:ea typeface="Times New Roman" charset="0"/>
                          <a:cs typeface="Times New Roman" charset="0"/>
                        </a:rPr>
                        <a:t>Carefully brainstorm system’s features among team members. Regularly hold meeting to define and discuss all features of systems. Design system carefully. Analyze all the possible cases to minimize the change. </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marL="0" marR="0" algn="just">
                        <a:spcBef>
                          <a:spcPts val="0"/>
                        </a:spcBef>
                        <a:spcAft>
                          <a:spcPts val="0"/>
                        </a:spcAft>
                      </a:pPr>
                      <a:r>
                        <a:rPr lang="en-US" sz="1200">
                          <a:effectLst/>
                          <a:latin typeface="Times New Roman" charset="0"/>
                          <a:ea typeface="Times New Roman" charset="0"/>
                          <a:cs typeface="Times New Roman" charset="0"/>
                        </a:rPr>
                        <a:t>Team meetings with supervisor to determine whether new feature should be implemented or not. Team leaders create implementation plan for implemented features and send to team members.</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marL="0" marR="0" algn="just">
                        <a:spcBef>
                          <a:spcPts val="0"/>
                        </a:spcBef>
                        <a:spcAft>
                          <a:spcPts val="0"/>
                        </a:spcAft>
                      </a:pPr>
                      <a:r>
                        <a:rPr lang="en-US" sz="1200">
                          <a:effectLst/>
                          <a:latin typeface="Times New Roman" charset="0"/>
                          <a:ea typeface="Times New Roman" charset="0"/>
                          <a:cs typeface="Times New Roman" charset="0"/>
                        </a:rPr>
                        <a:t>Closed</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r h="465576">
                <a:tc>
                  <a:txBody>
                    <a:bodyPr/>
                    <a:lstStyle/>
                    <a:p>
                      <a:pPr marL="0" marR="0" algn="just">
                        <a:spcBef>
                          <a:spcPts val="0"/>
                        </a:spcBef>
                        <a:spcAft>
                          <a:spcPts val="0"/>
                        </a:spcAft>
                      </a:pPr>
                      <a:r>
                        <a:rPr lang="en-US" sz="1200" b="1" dirty="0">
                          <a:effectLst/>
                          <a:latin typeface="Times New Roman" charset="0"/>
                          <a:ea typeface="Times New Roman" charset="0"/>
                          <a:cs typeface="Times New Roman" charset="0"/>
                        </a:rPr>
                        <a:t>Hardware malfunction</a:t>
                      </a:r>
                      <a:endParaRPr lang="en-US" sz="1200" dirty="0">
                        <a:effectLst/>
                        <a:latin typeface="Times New Roman" charset="0"/>
                        <a:ea typeface="Times New Roman" charset="0"/>
                        <a:cs typeface="Times New Roman" charset="0"/>
                      </a:endParaRP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1200" dirty="0">
                          <a:effectLst/>
                          <a:latin typeface="Times New Roman" panose="02020603050405020304" pitchFamily="18" charset="0"/>
                          <a:ea typeface="Times New Roman" charset="0"/>
                          <a:cs typeface="Times New Roman" panose="02020603050405020304" pitchFamily="18" charset="0"/>
                        </a:rPr>
                        <a:t>Always keep in touch with </a:t>
                      </a:r>
                      <a:r>
                        <a:rPr lang="en-US" sz="1200" dirty="0">
                          <a:latin typeface="Times New Roman" panose="02020603050405020304" pitchFamily="18" charset="0"/>
                          <a:ea typeface="Roboto Light" charset="0"/>
                          <a:cs typeface="Times New Roman" panose="02020603050405020304" pitchFamily="18" charset="0"/>
                        </a:rPr>
                        <a:t>Supervisor and provider for backup option</a:t>
                      </a:r>
                      <a:endParaRPr lang="en-US" sz="1200" dirty="0">
                        <a:effectLst/>
                        <a:latin typeface="Times New Roman" panose="02020603050405020304" pitchFamily="18" charset="0"/>
                        <a:ea typeface="Times New Roman" charset="0"/>
                        <a:cs typeface="Times New Roman" panose="02020603050405020304" pitchFamily="18" charset="0"/>
                      </a:endParaRP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1200" dirty="0">
                          <a:effectLst/>
                          <a:latin typeface="Times New Roman" charset="0"/>
                          <a:ea typeface="Times New Roman" charset="0"/>
                          <a:cs typeface="Times New Roman" charset="0"/>
                        </a:rPr>
                        <a:t>Asking</a:t>
                      </a:r>
                      <a:r>
                        <a:rPr lang="en-US" sz="1200" baseline="0" dirty="0">
                          <a:effectLst/>
                          <a:latin typeface="Times New Roman" charset="0"/>
                          <a:ea typeface="Times New Roman" charset="0"/>
                          <a:cs typeface="Times New Roman" charset="0"/>
                        </a:rPr>
                        <a:t> supervisor for using sup-hardware while team members are going out and take another hardware</a:t>
                      </a:r>
                      <a:endParaRPr lang="en-US" sz="1200" dirty="0">
                        <a:effectLst/>
                        <a:latin typeface="Times New Roman" charset="0"/>
                        <a:ea typeface="Times New Roman" charset="0"/>
                        <a:cs typeface="Times New Roman" charset="0"/>
                      </a:endParaRP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marL="0" marR="0" algn="just">
                        <a:spcBef>
                          <a:spcPts val="0"/>
                        </a:spcBef>
                        <a:spcAft>
                          <a:spcPts val="0"/>
                        </a:spcAft>
                      </a:pPr>
                      <a:r>
                        <a:rPr lang="en-US" sz="1200" dirty="0">
                          <a:effectLst/>
                          <a:latin typeface="Times New Roman" charset="0"/>
                          <a:ea typeface="Times New Roman" charset="0"/>
                          <a:cs typeface="Times New Roman" charset="0"/>
                        </a:rPr>
                        <a:t>Closed</a:t>
                      </a:r>
                    </a:p>
                  </a:txBody>
                  <a:tcPr marL="37948" marR="37948"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28" name="Content Placeholder 2"/>
          <p:cNvSpPr txBox="1">
            <a:spLocks/>
          </p:cNvSpPr>
          <p:nvPr/>
        </p:nvSpPr>
        <p:spPr>
          <a:xfrm>
            <a:off x="-2857500" y="82088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pic>
        <p:nvPicPr>
          <p:cNvPr id="29" name="Picture 2" descr="C:\Users\Cuong\Desktop\tải xuống (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15755" y="7841889"/>
            <a:ext cx="1300162" cy="13001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Cuong\Desktop\tải xuống (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05056" y="7796428"/>
            <a:ext cx="1278133" cy="13910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1068" y="7903727"/>
            <a:ext cx="1176486" cy="1176486"/>
          </a:xfrm>
          <a:prstGeom prst="rect">
            <a:avLst/>
          </a:prstGeom>
        </p:spPr>
      </p:pic>
      <p:sp>
        <p:nvSpPr>
          <p:cNvPr id="32" name="Rectangle 31"/>
          <p:cNvSpPr/>
          <p:nvPr/>
        </p:nvSpPr>
        <p:spPr>
          <a:xfrm>
            <a:off x="114770" y="-236327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Visual Studio</a:t>
            </a:r>
          </a:p>
          <a:p>
            <a:pPr algn="ctr"/>
            <a:r>
              <a:rPr lang="en-US" sz="1600" dirty="0">
                <a:solidFill>
                  <a:schemeClr val="bg1"/>
                </a:solidFill>
                <a:latin typeface="Roboto Light" charset="0"/>
                <a:ea typeface="Roboto Light" charset="0"/>
                <a:cs typeface="Roboto Light" charset="0"/>
              </a:rPr>
              <a:t>2015</a:t>
            </a:r>
          </a:p>
        </p:txBody>
      </p:sp>
      <p:sp>
        <p:nvSpPr>
          <p:cNvPr id="33" name="Rectangle 32"/>
          <p:cNvSpPr/>
          <p:nvPr/>
        </p:nvSpPr>
        <p:spPr>
          <a:xfrm>
            <a:off x="2412172" y="-236327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Github</a:t>
            </a:r>
            <a:endParaRPr lang="en-US" sz="1600" dirty="0">
              <a:solidFill>
                <a:schemeClr val="bg1"/>
              </a:solidFill>
              <a:latin typeface="Roboto Light" charset="0"/>
              <a:ea typeface="Roboto Light" charset="0"/>
              <a:cs typeface="Roboto Light" charset="0"/>
            </a:endParaRPr>
          </a:p>
          <a:p>
            <a:pPr algn="ctr"/>
            <a:r>
              <a:rPr lang="en-US" sz="1600" dirty="0">
                <a:solidFill>
                  <a:schemeClr val="bg1"/>
                </a:solidFill>
                <a:latin typeface="Roboto Light" charset="0"/>
                <a:ea typeface="Roboto Light" charset="0"/>
                <a:cs typeface="Roboto Light" charset="0"/>
              </a:rPr>
              <a:t>V2.11</a:t>
            </a:r>
          </a:p>
        </p:txBody>
      </p:sp>
      <p:sp>
        <p:nvSpPr>
          <p:cNvPr id="34" name="Rectangle 33"/>
          <p:cNvSpPr/>
          <p:nvPr/>
        </p:nvSpPr>
        <p:spPr>
          <a:xfrm>
            <a:off x="4767349" y="-236327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Matlab</a:t>
            </a:r>
            <a:endParaRPr lang="en-US" sz="1600" dirty="0">
              <a:solidFill>
                <a:schemeClr val="bg1"/>
              </a:solidFill>
              <a:latin typeface="Roboto Light" charset="0"/>
              <a:ea typeface="Roboto Light" charset="0"/>
              <a:cs typeface="Roboto Light" charset="0"/>
            </a:endParaRPr>
          </a:p>
          <a:p>
            <a:pPr algn="ctr"/>
            <a:r>
              <a:rPr lang="en-US" sz="1600" dirty="0">
                <a:solidFill>
                  <a:schemeClr val="bg1"/>
                </a:solidFill>
                <a:latin typeface="Roboto Light" charset="0"/>
                <a:ea typeface="Roboto Light" charset="0"/>
                <a:cs typeface="Roboto Light" charset="0"/>
              </a:rPr>
              <a:t>V8.5</a:t>
            </a:r>
          </a:p>
        </p:txBody>
      </p:sp>
      <p:sp>
        <p:nvSpPr>
          <p:cNvPr id="35" name="Rectangle 34"/>
          <p:cNvSpPr/>
          <p:nvPr/>
        </p:nvSpPr>
        <p:spPr>
          <a:xfrm>
            <a:off x="7045635" y="-236327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SQLite</a:t>
            </a:r>
          </a:p>
          <a:p>
            <a:pPr algn="ctr"/>
            <a:r>
              <a:rPr lang="en-US" sz="1600" dirty="0">
                <a:solidFill>
                  <a:schemeClr val="bg1"/>
                </a:solidFill>
                <a:latin typeface="Roboto Light" charset="0"/>
                <a:ea typeface="Roboto Light" charset="0"/>
                <a:cs typeface="Roboto Light" charset="0"/>
              </a:rPr>
              <a:t>V3.15.2</a:t>
            </a:r>
          </a:p>
        </p:txBody>
      </p:sp>
      <p:sp>
        <p:nvSpPr>
          <p:cNvPr id="36" name="Rectangle 35"/>
          <p:cNvSpPr/>
          <p:nvPr/>
        </p:nvSpPr>
        <p:spPr>
          <a:xfrm>
            <a:off x="-154845" y="933884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Sublime Text</a:t>
            </a:r>
          </a:p>
          <a:p>
            <a:pPr algn="ctr"/>
            <a:r>
              <a:rPr lang="en-US" sz="1600" dirty="0">
                <a:solidFill>
                  <a:schemeClr val="bg1"/>
                </a:solidFill>
                <a:latin typeface="Roboto Light" charset="0"/>
                <a:ea typeface="Roboto Light" charset="0"/>
                <a:cs typeface="Roboto Light" charset="0"/>
              </a:rPr>
              <a:t>V2.2</a:t>
            </a:r>
          </a:p>
        </p:txBody>
      </p:sp>
      <p:sp>
        <p:nvSpPr>
          <p:cNvPr id="37" name="Rectangle 36"/>
          <p:cNvSpPr/>
          <p:nvPr/>
        </p:nvSpPr>
        <p:spPr>
          <a:xfrm>
            <a:off x="2142557" y="9338842"/>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Balsamiq</a:t>
            </a:r>
            <a:r>
              <a:rPr lang="en-US" sz="1600" dirty="0">
                <a:solidFill>
                  <a:schemeClr val="bg1"/>
                </a:solidFill>
                <a:latin typeface="Roboto Light" charset="0"/>
                <a:ea typeface="Roboto Light" charset="0"/>
                <a:cs typeface="Roboto Light" charset="0"/>
              </a:rPr>
              <a:t> Mockup</a:t>
            </a:r>
          </a:p>
          <a:p>
            <a:pPr algn="ctr"/>
            <a:r>
              <a:rPr lang="en-US" sz="1600" dirty="0">
                <a:solidFill>
                  <a:schemeClr val="bg1"/>
                </a:solidFill>
                <a:latin typeface="Roboto Light" charset="0"/>
                <a:ea typeface="Roboto Light" charset="0"/>
                <a:cs typeface="Roboto Light" charset="0"/>
              </a:rPr>
              <a:t>V3.5.5</a:t>
            </a:r>
          </a:p>
        </p:txBody>
      </p:sp>
      <p:sp>
        <p:nvSpPr>
          <p:cNvPr id="38" name="Rectangle 37"/>
          <p:cNvSpPr/>
          <p:nvPr/>
        </p:nvSpPr>
        <p:spPr>
          <a:xfrm>
            <a:off x="4497733" y="933884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Google Chrome</a:t>
            </a:r>
          </a:p>
          <a:p>
            <a:pPr algn="ctr"/>
            <a:r>
              <a:rPr lang="en-US" sz="1600" dirty="0">
                <a:solidFill>
                  <a:schemeClr val="bg1"/>
                </a:solidFill>
                <a:latin typeface="Roboto Light" charset="0"/>
                <a:ea typeface="Roboto Light" charset="0"/>
                <a:cs typeface="Roboto Light" charset="0"/>
              </a:rPr>
              <a:t>v47</a:t>
            </a:r>
          </a:p>
        </p:txBody>
      </p:sp>
      <p:sp>
        <p:nvSpPr>
          <p:cNvPr id="39" name="Rectangle 38"/>
          <p:cNvSpPr/>
          <p:nvPr/>
        </p:nvSpPr>
        <p:spPr>
          <a:xfrm>
            <a:off x="6776020" y="9337939"/>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Microsoft Office</a:t>
            </a:r>
          </a:p>
          <a:p>
            <a:pPr algn="ctr"/>
            <a:r>
              <a:rPr lang="en-US" sz="1600" dirty="0">
                <a:solidFill>
                  <a:schemeClr val="bg1"/>
                </a:solidFill>
                <a:latin typeface="Roboto Light" charset="0"/>
                <a:ea typeface="Roboto Light" charset="0"/>
                <a:cs typeface="Roboto Light" charset="0"/>
              </a:rPr>
              <a:t>2013</a:t>
            </a:r>
          </a:p>
        </p:txBody>
      </p:sp>
      <p:sp>
        <p:nvSpPr>
          <p:cNvPr id="40" name="Rectangle 39"/>
          <p:cNvSpPr/>
          <p:nvPr/>
        </p:nvSpPr>
        <p:spPr>
          <a:xfrm>
            <a:off x="8971209" y="933599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Postman</a:t>
            </a:r>
          </a:p>
          <a:p>
            <a:pPr algn="ctr"/>
            <a:r>
              <a:rPr lang="en-US" sz="1600" dirty="0">
                <a:solidFill>
                  <a:schemeClr val="bg1"/>
                </a:solidFill>
                <a:latin typeface="Roboto Light" charset="0"/>
                <a:ea typeface="Roboto Light" charset="0"/>
                <a:cs typeface="Roboto Light" charset="0"/>
              </a:rPr>
              <a:t>V4.9</a:t>
            </a:r>
          </a:p>
        </p:txBody>
      </p:sp>
      <p:sp>
        <p:nvSpPr>
          <p:cNvPr id="41" name="Rectangle 40"/>
          <p:cNvSpPr/>
          <p:nvPr/>
        </p:nvSpPr>
        <p:spPr>
          <a:xfrm>
            <a:off x="9240824" y="-236327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Smart GIT</a:t>
            </a:r>
          </a:p>
          <a:p>
            <a:pPr algn="ctr"/>
            <a:r>
              <a:rPr lang="en-US" sz="1600" dirty="0">
                <a:solidFill>
                  <a:schemeClr val="bg1"/>
                </a:solidFill>
                <a:latin typeface="Roboto Light" charset="0"/>
                <a:ea typeface="Roboto Light" charset="0"/>
                <a:cs typeface="Roboto Light" charset="0"/>
              </a:rPr>
              <a:t>V7.1</a:t>
            </a:r>
          </a:p>
        </p:txBody>
      </p:sp>
      <p:pic>
        <p:nvPicPr>
          <p:cNvPr id="42" name="Picture 41"/>
          <p:cNvPicPr/>
          <p:nvPr/>
        </p:nvPicPr>
        <p:blipFill>
          <a:blip r:embed="rId5" cstate="print">
            <a:extLst>
              <a:ext uri="{28A0092B-C50C-407E-A947-70E740481C1C}">
                <a14:useLocalDpi xmlns:a14="http://schemas.microsoft.com/office/drawing/2010/main" val="0"/>
              </a:ext>
            </a:extLst>
          </a:blip>
          <a:stretch>
            <a:fillRect/>
          </a:stretch>
        </p:blipFill>
        <p:spPr>
          <a:xfrm>
            <a:off x="2327616" y="7782186"/>
            <a:ext cx="1262380" cy="1262380"/>
          </a:xfrm>
          <a:prstGeom prst="rect">
            <a:avLst/>
          </a:prstGeom>
        </p:spPr>
      </p:pic>
      <p:pic>
        <p:nvPicPr>
          <p:cNvPr id="43" name="Picture 42"/>
          <p:cNvPicPr/>
          <p:nvPr/>
        </p:nvPicPr>
        <p:blipFill>
          <a:blip r:embed="rId6" cstate="print">
            <a:extLst>
              <a:ext uri="{28A0092B-C50C-407E-A947-70E740481C1C}">
                <a14:useLocalDpi xmlns:a14="http://schemas.microsoft.com/office/drawing/2010/main" val="0"/>
              </a:ext>
            </a:extLst>
          </a:blip>
          <a:stretch>
            <a:fillRect/>
          </a:stretch>
        </p:blipFill>
        <p:spPr>
          <a:xfrm>
            <a:off x="87463" y="7796428"/>
            <a:ext cx="1251585" cy="1251585"/>
          </a:xfrm>
          <a:prstGeom prst="rect">
            <a:avLst/>
          </a:prstGeom>
        </p:spPr>
      </p:pic>
      <p:pic>
        <p:nvPicPr>
          <p:cNvPr id="44" name="Picture 43"/>
          <p:cNvPicPr/>
          <p:nvPr/>
        </p:nvPicPr>
        <p:blipFill>
          <a:blip r:embed="rId7" cstate="print">
            <a:extLst>
              <a:ext uri="{28A0092B-C50C-407E-A947-70E740481C1C}">
                <a14:useLocalDpi xmlns:a14="http://schemas.microsoft.com/office/drawing/2010/main" val="0"/>
              </a:ext>
            </a:extLst>
          </a:blip>
          <a:stretch>
            <a:fillRect/>
          </a:stretch>
        </p:blipFill>
        <p:spPr>
          <a:xfrm>
            <a:off x="425591" y="-3951032"/>
            <a:ext cx="1283335" cy="1327785"/>
          </a:xfrm>
          <a:prstGeom prst="rect">
            <a:avLst/>
          </a:prstGeom>
        </p:spPr>
      </p:pic>
      <p:pic>
        <p:nvPicPr>
          <p:cNvPr id="45" name="Picture 44"/>
          <p:cNvPicPr/>
          <p:nvPr/>
        </p:nvPicPr>
        <p:blipFill>
          <a:blip r:embed="rId8" cstate="print">
            <a:extLst>
              <a:ext uri="{28A0092B-C50C-407E-A947-70E740481C1C}">
                <a14:useLocalDpi xmlns:a14="http://schemas.microsoft.com/office/drawing/2010/main" val="0"/>
              </a:ext>
            </a:extLst>
          </a:blip>
          <a:stretch>
            <a:fillRect/>
          </a:stretch>
        </p:blipFill>
        <p:spPr>
          <a:xfrm>
            <a:off x="2597231" y="-3756735"/>
            <a:ext cx="1322070" cy="1099185"/>
          </a:xfrm>
          <a:prstGeom prst="rect">
            <a:avLst/>
          </a:prstGeom>
        </p:spPr>
      </p:pic>
      <p:pic>
        <p:nvPicPr>
          <p:cNvPr id="46" name="Picture 45"/>
          <p:cNvPicPr/>
          <p:nvPr/>
        </p:nvPicPr>
        <p:blipFill>
          <a:blip r:embed="rId9" cstate="print">
            <a:extLst>
              <a:ext uri="{28A0092B-C50C-407E-A947-70E740481C1C}">
                <a14:useLocalDpi xmlns:a14="http://schemas.microsoft.com/office/drawing/2010/main" val="0"/>
              </a:ext>
            </a:extLst>
          </a:blip>
          <a:stretch>
            <a:fillRect/>
          </a:stretch>
        </p:blipFill>
        <p:spPr>
          <a:xfrm>
            <a:off x="4979337" y="-3929442"/>
            <a:ext cx="1306195" cy="1306195"/>
          </a:xfrm>
          <a:prstGeom prst="rect">
            <a:avLst/>
          </a:prstGeom>
        </p:spPr>
      </p:pic>
      <p:pic>
        <p:nvPicPr>
          <p:cNvPr id="47" name="Picture 46"/>
          <p:cNvPicPr/>
          <p:nvPr/>
        </p:nvPicPr>
        <p:blipFill>
          <a:blip r:embed="rId10" cstate="print">
            <a:extLst>
              <a:ext uri="{28A0092B-C50C-407E-A947-70E740481C1C}">
                <a14:useLocalDpi xmlns:a14="http://schemas.microsoft.com/office/drawing/2010/main" val="0"/>
              </a:ext>
            </a:extLst>
          </a:blip>
          <a:stretch>
            <a:fillRect/>
          </a:stretch>
        </p:blipFill>
        <p:spPr>
          <a:xfrm>
            <a:off x="7161295" y="-3586225"/>
            <a:ext cx="1263015" cy="598170"/>
          </a:xfrm>
          <a:prstGeom prst="rect">
            <a:avLst/>
          </a:prstGeom>
        </p:spPr>
      </p:pic>
      <p:pic>
        <p:nvPicPr>
          <p:cNvPr id="48" name="Picture 47"/>
          <p:cNvPicPr/>
          <p:nvPr/>
        </p:nvPicPr>
        <p:blipFill>
          <a:blip r:embed="rId11" cstate="print">
            <a:extLst>
              <a:ext uri="{28A0092B-C50C-407E-A947-70E740481C1C}">
                <a14:useLocalDpi xmlns:a14="http://schemas.microsoft.com/office/drawing/2010/main" val="0"/>
              </a:ext>
            </a:extLst>
          </a:blip>
          <a:stretch>
            <a:fillRect/>
          </a:stretch>
        </p:blipFill>
        <p:spPr>
          <a:xfrm>
            <a:off x="9510437" y="-3837363"/>
            <a:ext cx="1196975" cy="1346200"/>
          </a:xfrm>
          <a:prstGeom prst="rect">
            <a:avLst/>
          </a:prstGeom>
        </p:spPr>
      </p:pic>
    </p:spTree>
    <p:extLst>
      <p:ext uri="{BB962C8B-B14F-4D97-AF65-F5344CB8AC3E}">
        <p14:creationId xmlns:p14="http://schemas.microsoft.com/office/powerpoint/2010/main" val="40658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sp>
        <p:nvSpPr>
          <p:cNvPr id="5"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Tools &amp; Technologies</a:t>
            </a:r>
          </a:p>
        </p:txBody>
      </p:sp>
      <p:pic>
        <p:nvPicPr>
          <p:cNvPr id="7" name="Picture 2" descr="C:\Users\Cuong\Desktop\tải xuống (3).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45919" y="4161120"/>
            <a:ext cx="1300162" cy="13001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Cuong\Desktop\tải xuống (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5220" y="4115659"/>
            <a:ext cx="1278133" cy="13910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81232" y="4222958"/>
            <a:ext cx="1176486" cy="1176486"/>
          </a:xfrm>
          <a:prstGeom prst="rect">
            <a:avLst/>
          </a:prstGeom>
        </p:spPr>
      </p:pic>
      <p:sp>
        <p:nvSpPr>
          <p:cNvPr id="20" name="Rectangle 19"/>
          <p:cNvSpPr/>
          <p:nvPr/>
        </p:nvSpPr>
        <p:spPr>
          <a:xfrm>
            <a:off x="575319"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Visual Studio</a:t>
            </a:r>
          </a:p>
          <a:p>
            <a:pPr algn="ctr"/>
            <a:r>
              <a:rPr lang="en-US" sz="1600" dirty="0">
                <a:solidFill>
                  <a:schemeClr val="bg1"/>
                </a:solidFill>
                <a:latin typeface="Roboto Light" charset="0"/>
                <a:ea typeface="Roboto Light" charset="0"/>
                <a:cs typeface="Roboto Light" charset="0"/>
              </a:rPr>
              <a:t>2015</a:t>
            </a:r>
          </a:p>
        </p:txBody>
      </p:sp>
      <p:sp>
        <p:nvSpPr>
          <p:cNvPr id="21" name="Rectangle 20"/>
          <p:cNvSpPr/>
          <p:nvPr/>
        </p:nvSpPr>
        <p:spPr>
          <a:xfrm>
            <a:off x="2872721"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Github</a:t>
            </a:r>
            <a:endParaRPr lang="en-US" sz="1600" dirty="0">
              <a:solidFill>
                <a:schemeClr val="bg1"/>
              </a:solidFill>
              <a:latin typeface="Roboto Light" charset="0"/>
              <a:ea typeface="Roboto Light" charset="0"/>
              <a:cs typeface="Roboto Light" charset="0"/>
            </a:endParaRPr>
          </a:p>
          <a:p>
            <a:pPr algn="ctr"/>
            <a:r>
              <a:rPr lang="en-US" sz="1600" dirty="0">
                <a:solidFill>
                  <a:schemeClr val="bg1"/>
                </a:solidFill>
                <a:latin typeface="Roboto Light" charset="0"/>
                <a:ea typeface="Roboto Light" charset="0"/>
                <a:cs typeface="Roboto Light" charset="0"/>
              </a:rPr>
              <a:t>V2.11</a:t>
            </a:r>
          </a:p>
        </p:txBody>
      </p:sp>
      <p:sp>
        <p:nvSpPr>
          <p:cNvPr id="22" name="Rectangle 21"/>
          <p:cNvSpPr/>
          <p:nvPr/>
        </p:nvSpPr>
        <p:spPr>
          <a:xfrm>
            <a:off x="5227898"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Matlab</a:t>
            </a:r>
            <a:endParaRPr lang="en-US" sz="1600" dirty="0">
              <a:solidFill>
                <a:schemeClr val="bg1"/>
              </a:solidFill>
              <a:latin typeface="Roboto Light" charset="0"/>
              <a:ea typeface="Roboto Light" charset="0"/>
              <a:cs typeface="Roboto Light" charset="0"/>
            </a:endParaRPr>
          </a:p>
          <a:p>
            <a:pPr algn="ctr"/>
            <a:r>
              <a:rPr lang="en-US" sz="1600" dirty="0">
                <a:solidFill>
                  <a:schemeClr val="bg1"/>
                </a:solidFill>
                <a:latin typeface="Roboto Light" charset="0"/>
                <a:ea typeface="Roboto Light" charset="0"/>
                <a:cs typeface="Roboto Light" charset="0"/>
              </a:rPr>
              <a:t>V8.5</a:t>
            </a:r>
          </a:p>
        </p:txBody>
      </p:sp>
      <p:sp>
        <p:nvSpPr>
          <p:cNvPr id="23" name="Rectangle 22"/>
          <p:cNvSpPr/>
          <p:nvPr/>
        </p:nvSpPr>
        <p:spPr>
          <a:xfrm>
            <a:off x="7506184"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SQLite</a:t>
            </a:r>
          </a:p>
          <a:p>
            <a:pPr algn="ctr"/>
            <a:r>
              <a:rPr lang="en-US" sz="1600" dirty="0">
                <a:solidFill>
                  <a:schemeClr val="bg1"/>
                </a:solidFill>
                <a:latin typeface="Roboto Light" charset="0"/>
                <a:ea typeface="Roboto Light" charset="0"/>
                <a:cs typeface="Roboto Light" charset="0"/>
              </a:rPr>
              <a:t>V3.15.2</a:t>
            </a:r>
          </a:p>
        </p:txBody>
      </p:sp>
      <p:sp>
        <p:nvSpPr>
          <p:cNvPr id="25" name="Rectangle 24"/>
          <p:cNvSpPr/>
          <p:nvPr/>
        </p:nvSpPr>
        <p:spPr>
          <a:xfrm>
            <a:off x="575319" y="565807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Sublime Text</a:t>
            </a:r>
          </a:p>
          <a:p>
            <a:pPr algn="ctr"/>
            <a:r>
              <a:rPr lang="en-US" sz="1600" dirty="0">
                <a:solidFill>
                  <a:schemeClr val="bg1"/>
                </a:solidFill>
                <a:latin typeface="Roboto Light" charset="0"/>
                <a:ea typeface="Roboto Light" charset="0"/>
                <a:cs typeface="Roboto Light" charset="0"/>
              </a:rPr>
              <a:t>V2.2</a:t>
            </a:r>
          </a:p>
        </p:txBody>
      </p:sp>
      <p:sp>
        <p:nvSpPr>
          <p:cNvPr id="26" name="Rectangle 25"/>
          <p:cNvSpPr/>
          <p:nvPr/>
        </p:nvSpPr>
        <p:spPr>
          <a:xfrm>
            <a:off x="2872721" y="5658073"/>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Balsamiq</a:t>
            </a:r>
            <a:r>
              <a:rPr lang="en-US" sz="1600" dirty="0">
                <a:solidFill>
                  <a:schemeClr val="bg1"/>
                </a:solidFill>
                <a:latin typeface="Roboto Light" charset="0"/>
                <a:ea typeface="Roboto Light" charset="0"/>
                <a:cs typeface="Roboto Light" charset="0"/>
              </a:rPr>
              <a:t> Mockup</a:t>
            </a:r>
          </a:p>
          <a:p>
            <a:pPr algn="ctr"/>
            <a:r>
              <a:rPr lang="en-US" sz="1600" dirty="0">
                <a:solidFill>
                  <a:schemeClr val="bg1"/>
                </a:solidFill>
                <a:latin typeface="Roboto Light" charset="0"/>
                <a:ea typeface="Roboto Light" charset="0"/>
                <a:cs typeface="Roboto Light" charset="0"/>
              </a:rPr>
              <a:t>V3.5.5</a:t>
            </a:r>
          </a:p>
        </p:txBody>
      </p:sp>
      <p:sp>
        <p:nvSpPr>
          <p:cNvPr id="27" name="Rectangle 26"/>
          <p:cNvSpPr/>
          <p:nvPr/>
        </p:nvSpPr>
        <p:spPr>
          <a:xfrm>
            <a:off x="5227897" y="565807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Google Chrome</a:t>
            </a:r>
          </a:p>
          <a:p>
            <a:pPr algn="ctr"/>
            <a:r>
              <a:rPr lang="en-US" sz="1600" dirty="0">
                <a:solidFill>
                  <a:schemeClr val="bg1"/>
                </a:solidFill>
                <a:latin typeface="Roboto Light" charset="0"/>
                <a:ea typeface="Roboto Light" charset="0"/>
                <a:cs typeface="Roboto Light" charset="0"/>
              </a:rPr>
              <a:t>v47</a:t>
            </a:r>
          </a:p>
        </p:txBody>
      </p:sp>
      <p:sp>
        <p:nvSpPr>
          <p:cNvPr id="28" name="Rectangle 27"/>
          <p:cNvSpPr/>
          <p:nvPr/>
        </p:nvSpPr>
        <p:spPr>
          <a:xfrm>
            <a:off x="7506184" y="5657170"/>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Microsoft Office</a:t>
            </a:r>
          </a:p>
          <a:p>
            <a:pPr algn="ctr"/>
            <a:r>
              <a:rPr lang="en-US" sz="1600" dirty="0">
                <a:solidFill>
                  <a:schemeClr val="bg1"/>
                </a:solidFill>
                <a:latin typeface="Roboto Light" charset="0"/>
                <a:ea typeface="Roboto Light" charset="0"/>
                <a:cs typeface="Roboto Light" charset="0"/>
              </a:rPr>
              <a:t>2016</a:t>
            </a:r>
          </a:p>
        </p:txBody>
      </p:sp>
      <p:sp>
        <p:nvSpPr>
          <p:cNvPr id="29" name="Rectangle 28"/>
          <p:cNvSpPr/>
          <p:nvPr/>
        </p:nvSpPr>
        <p:spPr>
          <a:xfrm>
            <a:off x="9701373" y="565522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Postman</a:t>
            </a:r>
          </a:p>
          <a:p>
            <a:pPr algn="ctr"/>
            <a:r>
              <a:rPr lang="en-US" sz="1600" dirty="0">
                <a:solidFill>
                  <a:schemeClr val="bg1"/>
                </a:solidFill>
                <a:latin typeface="Roboto Light" charset="0"/>
                <a:ea typeface="Roboto Light" charset="0"/>
                <a:cs typeface="Roboto Light" charset="0"/>
              </a:rPr>
              <a:t>V4.9</a:t>
            </a:r>
          </a:p>
        </p:txBody>
      </p:sp>
      <p:sp>
        <p:nvSpPr>
          <p:cNvPr id="30" name="Rectangle 29"/>
          <p:cNvSpPr/>
          <p:nvPr/>
        </p:nvSpPr>
        <p:spPr>
          <a:xfrm>
            <a:off x="9701373"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Smart GIT</a:t>
            </a:r>
          </a:p>
          <a:p>
            <a:pPr algn="ctr"/>
            <a:r>
              <a:rPr lang="en-US" sz="1600" dirty="0">
                <a:solidFill>
                  <a:schemeClr val="bg1"/>
                </a:solidFill>
                <a:latin typeface="Roboto Light" charset="0"/>
                <a:ea typeface="Roboto Light" charset="0"/>
                <a:cs typeface="Roboto Light" charset="0"/>
              </a:rPr>
              <a:t>V7.1</a:t>
            </a:r>
          </a:p>
        </p:txBody>
      </p:sp>
      <p:pic>
        <p:nvPicPr>
          <p:cNvPr id="24" name="Picture 23"/>
          <p:cNvPicPr/>
          <p:nvPr/>
        </p:nvPicPr>
        <p:blipFill>
          <a:blip r:embed="rId6" cstate="print">
            <a:extLst>
              <a:ext uri="{28A0092B-C50C-407E-A947-70E740481C1C}">
                <a14:useLocalDpi xmlns:a14="http://schemas.microsoft.com/office/drawing/2010/main" val="0"/>
              </a:ext>
            </a:extLst>
          </a:blip>
          <a:stretch>
            <a:fillRect/>
          </a:stretch>
        </p:blipFill>
        <p:spPr>
          <a:xfrm>
            <a:off x="3057780" y="4101417"/>
            <a:ext cx="1262380" cy="1262380"/>
          </a:xfrm>
          <a:prstGeom prst="rect">
            <a:avLst/>
          </a:prstGeom>
        </p:spPr>
      </p:pic>
      <p:pic>
        <p:nvPicPr>
          <p:cNvPr id="32" name="Picture 31"/>
          <p:cNvPicPr/>
          <p:nvPr/>
        </p:nvPicPr>
        <p:blipFill>
          <a:blip r:embed="rId7" cstate="print">
            <a:extLst>
              <a:ext uri="{28A0092B-C50C-407E-A947-70E740481C1C}">
                <a14:useLocalDpi xmlns:a14="http://schemas.microsoft.com/office/drawing/2010/main" val="0"/>
              </a:ext>
            </a:extLst>
          </a:blip>
          <a:stretch>
            <a:fillRect/>
          </a:stretch>
        </p:blipFill>
        <p:spPr>
          <a:xfrm>
            <a:off x="817627" y="4115659"/>
            <a:ext cx="1251585" cy="1251585"/>
          </a:xfrm>
          <a:prstGeom prst="rect">
            <a:avLst/>
          </a:prstGeom>
        </p:spPr>
      </p:pic>
      <p:pic>
        <p:nvPicPr>
          <p:cNvPr id="33" name="Picture 32"/>
          <p:cNvPicPr/>
          <p:nvPr/>
        </p:nvPicPr>
        <p:blipFill>
          <a:blip r:embed="rId8" cstate="print">
            <a:extLst>
              <a:ext uri="{28A0092B-C50C-407E-A947-70E740481C1C}">
                <a14:useLocalDpi xmlns:a14="http://schemas.microsoft.com/office/drawing/2010/main" val="0"/>
              </a:ext>
            </a:extLst>
          </a:blip>
          <a:stretch>
            <a:fillRect/>
          </a:stretch>
        </p:blipFill>
        <p:spPr>
          <a:xfrm>
            <a:off x="886140" y="1305913"/>
            <a:ext cx="1283335" cy="1327785"/>
          </a:xfrm>
          <a:prstGeom prst="rect">
            <a:avLst/>
          </a:prstGeom>
        </p:spPr>
      </p:pic>
      <p:pic>
        <p:nvPicPr>
          <p:cNvPr id="34" name="Picture 33"/>
          <p:cNvPicPr/>
          <p:nvPr/>
        </p:nvPicPr>
        <p:blipFill>
          <a:blip r:embed="rId9" cstate="print">
            <a:extLst>
              <a:ext uri="{28A0092B-C50C-407E-A947-70E740481C1C}">
                <a14:useLocalDpi xmlns:a14="http://schemas.microsoft.com/office/drawing/2010/main" val="0"/>
              </a:ext>
            </a:extLst>
          </a:blip>
          <a:stretch>
            <a:fillRect/>
          </a:stretch>
        </p:blipFill>
        <p:spPr>
          <a:xfrm>
            <a:off x="3057780" y="1500210"/>
            <a:ext cx="1322070" cy="1099185"/>
          </a:xfrm>
          <a:prstGeom prst="rect">
            <a:avLst/>
          </a:prstGeom>
        </p:spPr>
      </p:pic>
      <p:pic>
        <p:nvPicPr>
          <p:cNvPr id="35" name="Picture 34"/>
          <p:cNvPicPr/>
          <p:nvPr/>
        </p:nvPicPr>
        <p:blipFill>
          <a:blip r:embed="rId10" cstate="print">
            <a:extLst>
              <a:ext uri="{28A0092B-C50C-407E-A947-70E740481C1C}">
                <a14:useLocalDpi xmlns:a14="http://schemas.microsoft.com/office/drawing/2010/main" val="0"/>
              </a:ext>
            </a:extLst>
          </a:blip>
          <a:stretch>
            <a:fillRect/>
          </a:stretch>
        </p:blipFill>
        <p:spPr>
          <a:xfrm>
            <a:off x="5439886" y="1327503"/>
            <a:ext cx="1306195" cy="1306195"/>
          </a:xfrm>
          <a:prstGeom prst="rect">
            <a:avLst/>
          </a:prstGeom>
        </p:spPr>
      </p:pic>
      <p:pic>
        <p:nvPicPr>
          <p:cNvPr id="36" name="Picture 35"/>
          <p:cNvPicPr/>
          <p:nvPr/>
        </p:nvPicPr>
        <p:blipFill>
          <a:blip r:embed="rId11" cstate="print">
            <a:extLst>
              <a:ext uri="{28A0092B-C50C-407E-A947-70E740481C1C}">
                <a14:useLocalDpi xmlns:a14="http://schemas.microsoft.com/office/drawing/2010/main" val="0"/>
              </a:ext>
            </a:extLst>
          </a:blip>
          <a:stretch>
            <a:fillRect/>
          </a:stretch>
        </p:blipFill>
        <p:spPr>
          <a:xfrm>
            <a:off x="7621844" y="1670720"/>
            <a:ext cx="1263015" cy="598170"/>
          </a:xfrm>
          <a:prstGeom prst="rect">
            <a:avLst/>
          </a:prstGeom>
        </p:spPr>
      </p:pic>
      <p:pic>
        <p:nvPicPr>
          <p:cNvPr id="38" name="Picture 37"/>
          <p:cNvPicPr/>
          <p:nvPr/>
        </p:nvPicPr>
        <p:blipFill>
          <a:blip r:embed="rId12" cstate="print">
            <a:extLst>
              <a:ext uri="{28A0092B-C50C-407E-A947-70E740481C1C}">
                <a14:useLocalDpi xmlns:a14="http://schemas.microsoft.com/office/drawing/2010/main" val="0"/>
              </a:ext>
            </a:extLst>
          </a:blip>
          <a:stretch>
            <a:fillRect/>
          </a:stretch>
        </p:blipFill>
        <p:spPr>
          <a:xfrm>
            <a:off x="9970986" y="1419582"/>
            <a:ext cx="1196975" cy="1346200"/>
          </a:xfrm>
          <a:prstGeom prst="rect">
            <a:avLst/>
          </a:prstGeom>
        </p:spPr>
      </p:pic>
    </p:spTree>
    <p:extLst>
      <p:ext uri="{BB962C8B-B14F-4D97-AF65-F5344CB8AC3E}">
        <p14:creationId xmlns:p14="http://schemas.microsoft.com/office/powerpoint/2010/main" val="1219377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sp>
        <p:nvSpPr>
          <p:cNvPr id="5"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2BCD4"/>
                </a:solidFill>
                <a:latin typeface="Roboto Light" charset="0"/>
                <a:ea typeface="Roboto Light" charset="0"/>
                <a:cs typeface="Roboto Light" charset="0"/>
              </a:rPr>
              <a:t>Tools &amp; Technologies</a:t>
            </a:r>
            <a:endParaRPr lang="en-US" b="1" dirty="0">
              <a:solidFill>
                <a:srgbClr val="02BCD4"/>
              </a:solidFill>
              <a:latin typeface="Roboto Light" charset="0"/>
              <a:ea typeface="Roboto Light" charset="0"/>
              <a:cs typeface="Roboto Light" charset="0"/>
            </a:endParaRPr>
          </a:p>
        </p:txBody>
      </p:sp>
      <p:sp>
        <p:nvSpPr>
          <p:cNvPr id="20" name="Rectangle 19"/>
          <p:cNvSpPr/>
          <p:nvPr/>
        </p:nvSpPr>
        <p:spPr>
          <a:xfrm>
            <a:off x="575319"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Wiring Pi</a:t>
            </a:r>
          </a:p>
          <a:p>
            <a:pPr algn="ctr"/>
            <a:r>
              <a:rPr lang="en-US" sz="1600" dirty="0">
                <a:solidFill>
                  <a:schemeClr val="bg1"/>
                </a:solidFill>
                <a:latin typeface="Roboto Light" charset="0"/>
                <a:ea typeface="Roboto Light" charset="0"/>
                <a:cs typeface="Roboto Light" charset="0"/>
              </a:rPr>
              <a:t>V2.29</a:t>
            </a:r>
          </a:p>
        </p:txBody>
      </p:sp>
      <p:sp>
        <p:nvSpPr>
          <p:cNvPr id="21" name="Rectangle 20"/>
          <p:cNvSpPr/>
          <p:nvPr/>
        </p:nvSpPr>
        <p:spPr>
          <a:xfrm>
            <a:off x="2872721"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OpenCV</a:t>
            </a:r>
            <a:endParaRPr lang="en-US" sz="1600" dirty="0">
              <a:solidFill>
                <a:schemeClr val="bg1"/>
              </a:solidFill>
              <a:latin typeface="Roboto Light" charset="0"/>
              <a:ea typeface="Roboto Light" charset="0"/>
              <a:cs typeface="Roboto Light" charset="0"/>
            </a:endParaRPr>
          </a:p>
          <a:p>
            <a:pPr algn="ctr"/>
            <a:r>
              <a:rPr lang="en-US" sz="1600" dirty="0">
                <a:solidFill>
                  <a:schemeClr val="bg1"/>
                </a:solidFill>
                <a:latin typeface="Roboto Light" charset="0"/>
                <a:ea typeface="Roboto Light" charset="0"/>
                <a:cs typeface="Roboto Light" charset="0"/>
              </a:rPr>
              <a:t>V3.1</a:t>
            </a:r>
          </a:p>
        </p:txBody>
      </p:sp>
      <p:sp>
        <p:nvSpPr>
          <p:cNvPr id="22" name="Rectangle 21"/>
          <p:cNvSpPr/>
          <p:nvPr/>
        </p:nvSpPr>
        <p:spPr>
          <a:xfrm>
            <a:off x="5227898"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Cmake</a:t>
            </a:r>
            <a:endParaRPr lang="en-US" sz="1600" dirty="0">
              <a:solidFill>
                <a:schemeClr val="bg1"/>
              </a:solidFill>
              <a:latin typeface="Roboto Light" charset="0"/>
              <a:ea typeface="Roboto Light" charset="0"/>
              <a:cs typeface="Roboto Light" charset="0"/>
            </a:endParaRPr>
          </a:p>
          <a:p>
            <a:pPr algn="ctr"/>
            <a:r>
              <a:rPr lang="en-US" sz="1600" dirty="0">
                <a:solidFill>
                  <a:schemeClr val="bg1"/>
                </a:solidFill>
                <a:latin typeface="Roboto Light" charset="0"/>
                <a:ea typeface="Roboto Light" charset="0"/>
                <a:cs typeface="Roboto Light" charset="0"/>
              </a:rPr>
              <a:t>V3.7</a:t>
            </a:r>
          </a:p>
        </p:txBody>
      </p:sp>
      <p:sp>
        <p:nvSpPr>
          <p:cNvPr id="23" name="Rectangle 22"/>
          <p:cNvSpPr/>
          <p:nvPr/>
        </p:nvSpPr>
        <p:spPr>
          <a:xfrm>
            <a:off x="7506184"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Manjaro</a:t>
            </a:r>
            <a:endParaRPr lang="en-US" sz="1600" dirty="0">
              <a:solidFill>
                <a:schemeClr val="bg1"/>
              </a:solidFill>
              <a:latin typeface="Roboto Light" charset="0"/>
              <a:ea typeface="Roboto Light" charset="0"/>
              <a:cs typeface="Roboto Light" charset="0"/>
            </a:endParaRPr>
          </a:p>
          <a:p>
            <a:pPr algn="ctr"/>
            <a:r>
              <a:rPr lang="en-US" sz="1600" dirty="0">
                <a:solidFill>
                  <a:schemeClr val="bg1"/>
                </a:solidFill>
                <a:latin typeface="Roboto Light" charset="0"/>
                <a:ea typeface="Roboto Light" charset="0"/>
                <a:cs typeface="Roboto Light" charset="0"/>
              </a:rPr>
              <a:t>V16.10.3</a:t>
            </a:r>
          </a:p>
        </p:txBody>
      </p:sp>
      <p:sp>
        <p:nvSpPr>
          <p:cNvPr id="25" name="Rectangle 24"/>
          <p:cNvSpPr/>
          <p:nvPr/>
        </p:nvSpPr>
        <p:spPr>
          <a:xfrm>
            <a:off x="575319" y="565807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VI/VIM</a:t>
            </a:r>
          </a:p>
          <a:p>
            <a:pPr algn="ctr"/>
            <a:r>
              <a:rPr lang="en-US" sz="1600" dirty="0">
                <a:solidFill>
                  <a:schemeClr val="bg1"/>
                </a:solidFill>
                <a:latin typeface="Roboto Light" charset="0"/>
                <a:ea typeface="Roboto Light" charset="0"/>
                <a:cs typeface="Roboto Light" charset="0"/>
              </a:rPr>
              <a:t>V8.0.0022</a:t>
            </a:r>
          </a:p>
        </p:txBody>
      </p:sp>
      <p:sp>
        <p:nvSpPr>
          <p:cNvPr id="26" name="Rectangle 25"/>
          <p:cNvSpPr/>
          <p:nvPr/>
        </p:nvSpPr>
        <p:spPr>
          <a:xfrm>
            <a:off x="2872721" y="5658073"/>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Fritzing</a:t>
            </a:r>
          </a:p>
        </p:txBody>
      </p:sp>
      <p:sp>
        <p:nvSpPr>
          <p:cNvPr id="30" name="Rectangle 29"/>
          <p:cNvSpPr/>
          <p:nvPr/>
        </p:nvSpPr>
        <p:spPr>
          <a:xfrm>
            <a:off x="9701373" y="289367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Raspian</a:t>
            </a:r>
            <a:endParaRPr lang="en-US" sz="1600" dirty="0">
              <a:solidFill>
                <a:schemeClr val="bg1"/>
              </a:solidFill>
              <a:latin typeface="Roboto Light" charset="0"/>
              <a:ea typeface="Roboto Light" charset="0"/>
              <a:cs typeface="Roboto Light" charset="0"/>
            </a:endParaRPr>
          </a:p>
        </p:txBody>
      </p:sp>
      <p:pic>
        <p:nvPicPr>
          <p:cNvPr id="31" name="Picture 30"/>
          <p:cNvPicPr/>
          <p:nvPr/>
        </p:nvPicPr>
        <p:blipFill>
          <a:blip r:embed="rId3" cstate="print">
            <a:extLst>
              <a:ext uri="{28A0092B-C50C-407E-A947-70E740481C1C}">
                <a14:useLocalDpi xmlns:a14="http://schemas.microsoft.com/office/drawing/2010/main" val="0"/>
              </a:ext>
            </a:extLst>
          </a:blip>
          <a:stretch>
            <a:fillRect/>
          </a:stretch>
        </p:blipFill>
        <p:spPr>
          <a:xfrm>
            <a:off x="832167" y="1654787"/>
            <a:ext cx="1296035" cy="728980"/>
          </a:xfrm>
          <a:prstGeom prst="rect">
            <a:avLst/>
          </a:prstGeom>
        </p:spPr>
      </p:pic>
      <p:pic>
        <p:nvPicPr>
          <p:cNvPr id="37" name="Picture 36"/>
          <p:cNvPicPr/>
          <p:nvPr/>
        </p:nvPicPr>
        <p:blipFill>
          <a:blip r:embed="rId4" cstate="print">
            <a:extLst>
              <a:ext uri="{28A0092B-C50C-407E-A947-70E740481C1C}">
                <a14:useLocalDpi xmlns:a14="http://schemas.microsoft.com/office/drawing/2010/main" val="0"/>
              </a:ext>
            </a:extLst>
          </a:blip>
          <a:stretch>
            <a:fillRect/>
          </a:stretch>
        </p:blipFill>
        <p:spPr>
          <a:xfrm>
            <a:off x="3195926" y="1202407"/>
            <a:ext cx="1263015" cy="1556385"/>
          </a:xfrm>
          <a:prstGeom prst="rect">
            <a:avLst/>
          </a:prstGeom>
        </p:spPr>
      </p:pic>
      <p:pic>
        <p:nvPicPr>
          <p:cNvPr id="39" name="Picture 38"/>
          <p:cNvPicPr/>
          <p:nvPr/>
        </p:nvPicPr>
        <p:blipFill>
          <a:blip r:embed="rId5" cstate="print">
            <a:extLst>
              <a:ext uri="{28A0092B-C50C-407E-A947-70E740481C1C}">
                <a14:useLocalDpi xmlns:a14="http://schemas.microsoft.com/office/drawing/2010/main" val="0"/>
              </a:ext>
            </a:extLst>
          </a:blip>
          <a:stretch>
            <a:fillRect/>
          </a:stretch>
        </p:blipFill>
        <p:spPr>
          <a:xfrm>
            <a:off x="5423805" y="1219547"/>
            <a:ext cx="1309370" cy="1283970"/>
          </a:xfrm>
          <a:prstGeom prst="rect">
            <a:avLst/>
          </a:prstGeom>
        </p:spPr>
      </p:pic>
      <p:pic>
        <p:nvPicPr>
          <p:cNvPr id="40" name="Picture 39"/>
          <p:cNvPicPr/>
          <p:nvPr/>
        </p:nvPicPr>
        <p:blipFill>
          <a:blip r:embed="rId6">
            <a:extLst>
              <a:ext uri="{28A0092B-C50C-407E-A947-70E740481C1C}">
                <a14:useLocalDpi xmlns:a14="http://schemas.microsoft.com/office/drawing/2010/main" val="0"/>
              </a:ext>
            </a:extLst>
          </a:blip>
          <a:stretch>
            <a:fillRect/>
          </a:stretch>
        </p:blipFill>
        <p:spPr>
          <a:xfrm>
            <a:off x="7750769" y="1316067"/>
            <a:ext cx="1143000" cy="1187450"/>
          </a:xfrm>
          <a:prstGeom prst="rect">
            <a:avLst/>
          </a:prstGeom>
        </p:spPr>
      </p:pic>
      <p:pic>
        <p:nvPicPr>
          <p:cNvPr id="41" name="Picture 40"/>
          <p:cNvPicPr/>
          <p:nvPr/>
        </p:nvPicPr>
        <p:blipFill>
          <a:blip r:embed="rId7" cstate="print">
            <a:extLst>
              <a:ext uri="{28A0092B-C50C-407E-A947-70E740481C1C}">
                <a14:useLocalDpi xmlns:a14="http://schemas.microsoft.com/office/drawing/2010/main" val="0"/>
              </a:ext>
            </a:extLst>
          </a:blip>
          <a:stretch>
            <a:fillRect/>
          </a:stretch>
        </p:blipFill>
        <p:spPr>
          <a:xfrm>
            <a:off x="9981232" y="1613734"/>
            <a:ext cx="1009751" cy="814279"/>
          </a:xfrm>
          <a:prstGeom prst="rect">
            <a:avLst/>
          </a:prstGeom>
        </p:spPr>
      </p:pic>
      <p:pic>
        <p:nvPicPr>
          <p:cNvPr id="42" name="Picture 41"/>
          <p:cNvPicPr/>
          <p:nvPr/>
        </p:nvPicPr>
        <p:blipFill>
          <a:blip r:embed="rId8" cstate="print">
            <a:extLst>
              <a:ext uri="{28A0092B-C50C-407E-A947-70E740481C1C}">
                <a14:useLocalDpi xmlns:a14="http://schemas.microsoft.com/office/drawing/2010/main" val="0"/>
              </a:ext>
            </a:extLst>
          </a:blip>
          <a:stretch>
            <a:fillRect/>
          </a:stretch>
        </p:blipFill>
        <p:spPr>
          <a:xfrm>
            <a:off x="813114" y="4101417"/>
            <a:ext cx="1300480" cy="1186180"/>
          </a:xfrm>
          <a:prstGeom prst="rect">
            <a:avLst/>
          </a:prstGeom>
        </p:spPr>
      </p:pic>
      <p:pic>
        <p:nvPicPr>
          <p:cNvPr id="43" name="Picture 42"/>
          <p:cNvPicPr/>
          <p:nvPr/>
        </p:nvPicPr>
        <p:blipFill>
          <a:blip r:embed="rId9">
            <a:extLst>
              <a:ext uri="{28A0092B-C50C-407E-A947-70E740481C1C}">
                <a14:useLocalDpi xmlns:a14="http://schemas.microsoft.com/office/drawing/2010/main" val="0"/>
              </a:ext>
            </a:extLst>
          </a:blip>
          <a:stretch>
            <a:fillRect/>
          </a:stretch>
        </p:blipFill>
        <p:spPr>
          <a:xfrm>
            <a:off x="3209147" y="4188094"/>
            <a:ext cx="1176964" cy="1091296"/>
          </a:xfrm>
          <a:prstGeom prst="rect">
            <a:avLst/>
          </a:prstGeom>
        </p:spPr>
      </p:pic>
      <p:sp>
        <p:nvSpPr>
          <p:cNvPr id="18" name="Rectangle 17"/>
          <p:cNvSpPr/>
          <p:nvPr/>
        </p:nvSpPr>
        <p:spPr>
          <a:xfrm>
            <a:off x="5227898" y="5658072"/>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chemeClr val="bg1"/>
                </a:solidFill>
                <a:latin typeface="Roboto Light" charset="0"/>
                <a:ea typeface="Roboto Light" charset="0"/>
                <a:cs typeface="Roboto Light" charset="0"/>
              </a:rPr>
              <a:t>Sql</a:t>
            </a:r>
            <a:r>
              <a:rPr lang="en-US" sz="1600" dirty="0">
                <a:solidFill>
                  <a:schemeClr val="bg1"/>
                </a:solidFill>
                <a:latin typeface="Roboto Light" charset="0"/>
                <a:ea typeface="Roboto Light" charset="0"/>
                <a:cs typeface="Roboto Light" charset="0"/>
              </a:rPr>
              <a:t> Server</a:t>
            </a:r>
          </a:p>
          <a:p>
            <a:pPr algn="ctr"/>
            <a:r>
              <a:rPr lang="en-US" sz="1600" dirty="0">
                <a:solidFill>
                  <a:schemeClr val="bg1"/>
                </a:solidFill>
                <a:latin typeface="Roboto Light" charset="0"/>
                <a:ea typeface="Roboto Light" charset="0"/>
                <a:cs typeface="Roboto Light" charset="0"/>
              </a:rPr>
              <a:t>2014</a:t>
            </a:r>
          </a:p>
        </p:txBody>
      </p:sp>
      <p:sp>
        <p:nvSpPr>
          <p:cNvPr id="24" name="Rectangle 23"/>
          <p:cNvSpPr/>
          <p:nvPr/>
        </p:nvSpPr>
        <p:spPr>
          <a:xfrm>
            <a:off x="7588848" y="5658072"/>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Slack </a:t>
            </a:r>
          </a:p>
        </p:txBody>
      </p:sp>
      <p:sp>
        <p:nvSpPr>
          <p:cNvPr id="28" name="Rectangle 27"/>
          <p:cNvSpPr/>
          <p:nvPr/>
        </p:nvSpPr>
        <p:spPr>
          <a:xfrm>
            <a:off x="9694216" y="5658072"/>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Ubuntu</a:t>
            </a:r>
          </a:p>
          <a:p>
            <a:pPr algn="ctr"/>
            <a:r>
              <a:rPr lang="en-US" sz="1600" dirty="0">
                <a:solidFill>
                  <a:schemeClr val="bg1"/>
                </a:solidFill>
                <a:latin typeface="Roboto Light" charset="0"/>
                <a:ea typeface="Roboto Light" charset="0"/>
                <a:cs typeface="Roboto Light" charset="0"/>
              </a:rPr>
              <a:t>V16.04</a:t>
            </a:r>
          </a:p>
        </p:txBody>
      </p:sp>
      <p:pic>
        <p:nvPicPr>
          <p:cNvPr id="32" name="Picture 31"/>
          <p:cNvPicPr/>
          <p:nvPr/>
        </p:nvPicPr>
        <p:blipFill>
          <a:blip r:embed="rId10" cstate="print">
            <a:extLst>
              <a:ext uri="{28A0092B-C50C-407E-A947-70E740481C1C}">
                <a14:useLocalDpi xmlns:a14="http://schemas.microsoft.com/office/drawing/2010/main" val="0"/>
              </a:ext>
            </a:extLst>
          </a:blip>
          <a:stretch>
            <a:fillRect/>
          </a:stretch>
        </p:blipFill>
        <p:spPr>
          <a:xfrm>
            <a:off x="5481664" y="4285884"/>
            <a:ext cx="1305560" cy="1088390"/>
          </a:xfrm>
          <a:prstGeom prst="rect">
            <a:avLst/>
          </a:prstGeom>
        </p:spPr>
      </p:pic>
      <p:pic>
        <p:nvPicPr>
          <p:cNvPr id="33" name="Picture 32"/>
          <p:cNvPicPr/>
          <p:nvPr/>
        </p:nvPicPr>
        <p:blipFill>
          <a:blip r:embed="rId11">
            <a:extLst>
              <a:ext uri="{28A0092B-C50C-407E-A947-70E740481C1C}">
                <a14:useLocalDpi xmlns:a14="http://schemas.microsoft.com/office/drawing/2010/main" val="0"/>
              </a:ext>
            </a:extLst>
          </a:blip>
          <a:stretch>
            <a:fillRect/>
          </a:stretch>
        </p:blipFill>
        <p:spPr>
          <a:xfrm>
            <a:off x="7882777" y="4188094"/>
            <a:ext cx="1201837" cy="1186180"/>
          </a:xfrm>
          <a:prstGeom prst="rect">
            <a:avLst/>
          </a:prstGeom>
        </p:spPr>
      </p:pic>
      <p:pic>
        <p:nvPicPr>
          <p:cNvPr id="34" name="Picture 33"/>
          <p:cNvPicPr/>
          <p:nvPr/>
        </p:nvPicPr>
        <p:blipFill>
          <a:blip r:embed="rId12">
            <a:extLst>
              <a:ext uri="{28A0092B-C50C-407E-A947-70E740481C1C}">
                <a14:useLocalDpi xmlns:a14="http://schemas.microsoft.com/office/drawing/2010/main" val="0"/>
              </a:ext>
            </a:extLst>
          </a:blip>
          <a:stretch>
            <a:fillRect/>
          </a:stretch>
        </p:blipFill>
        <p:spPr>
          <a:xfrm>
            <a:off x="10111177" y="4338966"/>
            <a:ext cx="979170" cy="979170"/>
          </a:xfrm>
          <a:prstGeom prst="rect">
            <a:avLst/>
          </a:prstGeom>
        </p:spPr>
      </p:pic>
    </p:spTree>
    <p:extLst>
      <p:ext uri="{BB962C8B-B14F-4D97-AF65-F5344CB8AC3E}">
        <p14:creationId xmlns:p14="http://schemas.microsoft.com/office/powerpoint/2010/main" val="4028464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72273" y="1400358"/>
            <a:ext cx="1963343" cy="462987"/>
            <a:chOff x="949124" y="1354238"/>
            <a:chExt cx="1963343" cy="462987"/>
          </a:xfrm>
        </p:grpSpPr>
        <p:sp>
          <p:nvSpPr>
            <p:cNvPr id="15" name="Oval 14"/>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1</a:t>
              </a:r>
            </a:p>
          </p:txBody>
        </p:sp>
        <p:sp>
          <p:nvSpPr>
            <p:cNvPr id="16" name="TextBox 15"/>
            <p:cNvSpPr txBox="1"/>
            <p:nvPr/>
          </p:nvSpPr>
          <p:spPr>
            <a:xfrm>
              <a:off x="1504709" y="1401065"/>
              <a:ext cx="1407758" cy="369332"/>
            </a:xfrm>
            <a:prstGeom prst="rect">
              <a:avLst/>
            </a:prstGeom>
            <a:noFill/>
          </p:spPr>
          <p:txBody>
            <a:bodyPr wrap="none" rtlCol="0">
              <a:spAutoFit/>
            </a:bodyPr>
            <a:lstStyle/>
            <a:p>
              <a:r>
                <a:rPr lang="en-US" dirty="0">
                  <a:latin typeface="Roboto Light" charset="0"/>
                  <a:ea typeface="Roboto Light" charset="0"/>
                  <a:cs typeface="Roboto Light" charset="0"/>
                </a:rPr>
                <a:t>Introduction</a:t>
              </a:r>
            </a:p>
          </p:txBody>
        </p:sp>
      </p:grpSp>
      <p:grpSp>
        <p:nvGrpSpPr>
          <p:cNvPr id="19" name="Group 18"/>
          <p:cNvGrpSpPr/>
          <p:nvPr/>
        </p:nvGrpSpPr>
        <p:grpSpPr>
          <a:xfrm>
            <a:off x="972273" y="2037494"/>
            <a:ext cx="3354749" cy="462987"/>
            <a:chOff x="949124" y="1354238"/>
            <a:chExt cx="3354749" cy="462987"/>
          </a:xfrm>
        </p:grpSpPr>
        <p:sp>
          <p:nvSpPr>
            <p:cNvPr id="20" name="Oval 19"/>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2</a:t>
              </a:r>
            </a:p>
          </p:txBody>
        </p:sp>
        <p:sp>
          <p:nvSpPr>
            <p:cNvPr id="21" name="TextBox 20"/>
            <p:cNvSpPr txBox="1"/>
            <p:nvPr/>
          </p:nvSpPr>
          <p:spPr>
            <a:xfrm>
              <a:off x="1504709" y="1401065"/>
              <a:ext cx="2799164" cy="369332"/>
            </a:xfrm>
            <a:prstGeom prst="rect">
              <a:avLst/>
            </a:prstGeom>
            <a:noFill/>
          </p:spPr>
          <p:txBody>
            <a:bodyPr wrap="none" rtlCol="0">
              <a:spAutoFit/>
            </a:bodyPr>
            <a:lstStyle/>
            <a:p>
              <a:r>
                <a:rPr lang="en-US" dirty="0">
                  <a:latin typeface="Roboto Light" charset="0"/>
                  <a:ea typeface="Roboto Light" charset="0"/>
                  <a:cs typeface="Roboto Light" charset="0"/>
                </a:rPr>
                <a:t>Project Management Plan</a:t>
              </a:r>
            </a:p>
          </p:txBody>
        </p:sp>
      </p:grpSp>
      <p:grpSp>
        <p:nvGrpSpPr>
          <p:cNvPr id="25" name="Group 24"/>
          <p:cNvGrpSpPr/>
          <p:nvPr/>
        </p:nvGrpSpPr>
        <p:grpSpPr>
          <a:xfrm>
            <a:off x="979981" y="3848147"/>
            <a:ext cx="2522790" cy="462987"/>
            <a:chOff x="949124" y="1354238"/>
            <a:chExt cx="2522790" cy="462987"/>
          </a:xfrm>
        </p:grpSpPr>
        <p:sp>
          <p:nvSpPr>
            <p:cNvPr id="26" name="Oval 25"/>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5</a:t>
              </a:r>
            </a:p>
          </p:txBody>
        </p:sp>
        <p:sp>
          <p:nvSpPr>
            <p:cNvPr id="27" name="TextBox 26"/>
            <p:cNvSpPr txBox="1"/>
            <p:nvPr/>
          </p:nvSpPr>
          <p:spPr>
            <a:xfrm>
              <a:off x="1504709" y="1401065"/>
              <a:ext cx="1967205" cy="369332"/>
            </a:xfrm>
            <a:prstGeom prst="rect">
              <a:avLst/>
            </a:prstGeom>
            <a:noFill/>
          </p:spPr>
          <p:txBody>
            <a:bodyPr wrap="none" rtlCol="0">
              <a:spAutoFit/>
            </a:bodyPr>
            <a:lstStyle/>
            <a:p>
              <a:r>
                <a:rPr lang="en-US" dirty="0">
                  <a:latin typeface="Roboto Light" charset="0"/>
                  <a:ea typeface="Roboto Light" charset="0"/>
                  <a:cs typeface="Roboto Light" charset="0"/>
                </a:rPr>
                <a:t>Hardware Design</a:t>
              </a:r>
            </a:p>
          </p:txBody>
        </p:sp>
      </p:grpSp>
      <p:grpSp>
        <p:nvGrpSpPr>
          <p:cNvPr id="28" name="Group 27"/>
          <p:cNvGrpSpPr/>
          <p:nvPr/>
        </p:nvGrpSpPr>
        <p:grpSpPr>
          <a:xfrm>
            <a:off x="999569" y="3237074"/>
            <a:ext cx="1714877" cy="462987"/>
            <a:chOff x="968712" y="763861"/>
            <a:chExt cx="1714877" cy="462987"/>
          </a:xfrm>
        </p:grpSpPr>
        <p:sp>
          <p:nvSpPr>
            <p:cNvPr id="29" name="Oval 28"/>
            <p:cNvSpPr/>
            <p:nvPr/>
          </p:nvSpPr>
          <p:spPr>
            <a:xfrm>
              <a:off x="968712" y="763861"/>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4</a:t>
              </a:r>
            </a:p>
          </p:txBody>
        </p:sp>
        <p:sp>
          <p:nvSpPr>
            <p:cNvPr id="30" name="TextBox 29"/>
            <p:cNvSpPr txBox="1"/>
            <p:nvPr/>
          </p:nvSpPr>
          <p:spPr>
            <a:xfrm>
              <a:off x="1524297" y="810688"/>
              <a:ext cx="1159292" cy="369332"/>
            </a:xfrm>
            <a:prstGeom prst="rect">
              <a:avLst/>
            </a:prstGeom>
            <a:noFill/>
          </p:spPr>
          <p:txBody>
            <a:bodyPr wrap="none" rtlCol="0">
              <a:spAutoFit/>
            </a:bodyPr>
            <a:lstStyle/>
            <a:p>
              <a:r>
                <a:rPr lang="en-US" dirty="0">
                  <a:latin typeface="Roboto Light" charset="0"/>
                  <a:ea typeface="Roboto Light" charset="0"/>
                  <a:cs typeface="Roboto Light" charset="0"/>
                </a:rPr>
                <a:t>Algorithm</a:t>
              </a:r>
            </a:p>
          </p:txBody>
        </p:sp>
      </p:grpSp>
      <p:grpSp>
        <p:nvGrpSpPr>
          <p:cNvPr id="31" name="Group 30"/>
          <p:cNvGrpSpPr/>
          <p:nvPr/>
        </p:nvGrpSpPr>
        <p:grpSpPr>
          <a:xfrm>
            <a:off x="979981" y="4464587"/>
            <a:ext cx="2689503" cy="462987"/>
            <a:chOff x="949124" y="1354238"/>
            <a:chExt cx="2689503" cy="462987"/>
          </a:xfrm>
        </p:grpSpPr>
        <p:sp>
          <p:nvSpPr>
            <p:cNvPr id="32" name="Oval 31"/>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6</a:t>
              </a:r>
            </a:p>
          </p:txBody>
        </p:sp>
        <p:sp>
          <p:nvSpPr>
            <p:cNvPr id="33" name="TextBox 32"/>
            <p:cNvSpPr txBox="1"/>
            <p:nvPr/>
          </p:nvSpPr>
          <p:spPr>
            <a:xfrm>
              <a:off x="1504709" y="1401065"/>
              <a:ext cx="2133918" cy="369332"/>
            </a:xfrm>
            <a:prstGeom prst="rect">
              <a:avLst/>
            </a:prstGeom>
            <a:noFill/>
          </p:spPr>
          <p:txBody>
            <a:bodyPr wrap="none" rtlCol="0">
              <a:spAutoFit/>
            </a:bodyPr>
            <a:lstStyle/>
            <a:p>
              <a:r>
                <a:rPr lang="en-US" dirty="0">
                  <a:latin typeface="Roboto Light" charset="0"/>
                  <a:ea typeface="Roboto Light" charset="0"/>
                  <a:cs typeface="Roboto Light" charset="0"/>
                </a:rPr>
                <a:t>Application Module</a:t>
              </a:r>
            </a:p>
          </p:txBody>
        </p:sp>
      </p:grpSp>
      <p:grpSp>
        <p:nvGrpSpPr>
          <p:cNvPr id="34" name="Group 33"/>
          <p:cNvGrpSpPr/>
          <p:nvPr/>
        </p:nvGrpSpPr>
        <p:grpSpPr>
          <a:xfrm>
            <a:off x="979981" y="5101723"/>
            <a:ext cx="3946257" cy="462987"/>
            <a:chOff x="949124" y="1354238"/>
            <a:chExt cx="3946257" cy="462987"/>
          </a:xfrm>
        </p:grpSpPr>
        <p:sp>
          <p:nvSpPr>
            <p:cNvPr id="35" name="Oval 34"/>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7</a:t>
              </a:r>
            </a:p>
          </p:txBody>
        </p:sp>
        <p:sp>
          <p:nvSpPr>
            <p:cNvPr id="36" name="TextBox 35"/>
            <p:cNvSpPr txBox="1"/>
            <p:nvPr/>
          </p:nvSpPr>
          <p:spPr>
            <a:xfrm>
              <a:off x="1504709" y="1401065"/>
              <a:ext cx="3390672" cy="369332"/>
            </a:xfrm>
            <a:prstGeom prst="rect">
              <a:avLst/>
            </a:prstGeom>
            <a:noFill/>
          </p:spPr>
          <p:txBody>
            <a:bodyPr wrap="none" rtlCol="0">
              <a:spAutoFit/>
            </a:bodyPr>
            <a:lstStyle/>
            <a:p>
              <a:r>
                <a:rPr lang="en-US" dirty="0">
                  <a:latin typeface="Roboto Light" charset="0"/>
                  <a:ea typeface="Roboto Light" charset="0"/>
                  <a:cs typeface="Roboto Light" charset="0"/>
                </a:rPr>
                <a:t>Lesion Learned – Demo – Q&amp;A</a:t>
              </a:r>
            </a:p>
          </p:txBody>
        </p:sp>
      </p:grpSp>
      <p:sp>
        <p:nvSpPr>
          <p:cNvPr id="38"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Content</a:t>
            </a:r>
          </a:p>
        </p:txBody>
      </p:sp>
      <p:grpSp>
        <p:nvGrpSpPr>
          <p:cNvPr id="2" name="Group 1"/>
          <p:cNvGrpSpPr/>
          <p:nvPr/>
        </p:nvGrpSpPr>
        <p:grpSpPr>
          <a:xfrm>
            <a:off x="979981" y="2594572"/>
            <a:ext cx="8147771" cy="462987"/>
            <a:chOff x="952685" y="3902074"/>
            <a:chExt cx="8147771" cy="462987"/>
          </a:xfrm>
        </p:grpSpPr>
        <p:sp>
          <p:nvSpPr>
            <p:cNvPr id="39" name="Oval 38"/>
            <p:cNvSpPr/>
            <p:nvPr/>
          </p:nvSpPr>
          <p:spPr>
            <a:xfrm>
              <a:off x="952685" y="3902074"/>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3</a:t>
              </a:r>
            </a:p>
          </p:txBody>
        </p:sp>
        <p:sp>
          <p:nvSpPr>
            <p:cNvPr id="40" name="TextBox 39"/>
            <p:cNvSpPr txBox="1"/>
            <p:nvPr/>
          </p:nvSpPr>
          <p:spPr>
            <a:xfrm>
              <a:off x="1508269" y="3948901"/>
              <a:ext cx="7592187" cy="369332"/>
            </a:xfrm>
            <a:prstGeom prst="rect">
              <a:avLst/>
            </a:prstGeom>
            <a:noFill/>
          </p:spPr>
          <p:txBody>
            <a:bodyPr wrap="square" rtlCol="0">
              <a:spAutoFit/>
            </a:bodyPr>
            <a:lstStyle/>
            <a:p>
              <a:r>
                <a:rPr lang="en-US" dirty="0">
                  <a:latin typeface="Roboto Light" charset="0"/>
                  <a:ea typeface="Roboto Light" charset="0"/>
                  <a:cs typeface="Roboto Light" charset="0"/>
                </a:rPr>
                <a:t>Scientific Basis &amp; Some Characteristics of The Fingerprint</a:t>
              </a:r>
            </a:p>
          </p:txBody>
        </p:sp>
      </p:grpSp>
    </p:spTree>
    <p:extLst>
      <p:ext uri="{BB962C8B-B14F-4D97-AF65-F5344CB8AC3E}">
        <p14:creationId xmlns:p14="http://schemas.microsoft.com/office/powerpoint/2010/main" val="117076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500" tmFilter="0, 0; .2, .5; .8, .5; 1, 0"/>
                                        <p:tgtEl>
                                          <p:spTgt spid="2"/>
                                        </p:tgtEl>
                                      </p:cBhvr>
                                    </p:animEffect>
                                    <p:animScale>
                                      <p:cBhvr>
                                        <p:cTn id="7" dur="7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741" y="1993384"/>
            <a:ext cx="10849041" cy="2862322"/>
          </a:xfrm>
          <a:prstGeom prst="rect">
            <a:avLst/>
          </a:prstGeom>
        </p:spPr>
        <p:txBody>
          <a:bodyPr wrap="square">
            <a:spAutoFit/>
          </a:bodyPr>
          <a:lstStyle/>
          <a:p>
            <a:pPr algn="ctr"/>
            <a:r>
              <a:rPr lang="en-US" sz="6000" dirty="0">
                <a:solidFill>
                  <a:srgbClr val="00B0F0"/>
                </a:solidFill>
                <a:ea typeface="Times New Roman" panose="02020603050405020304" pitchFamily="18" charset="0"/>
              </a:rPr>
              <a:t>Scientific Basis &amp; </a:t>
            </a:r>
          </a:p>
          <a:p>
            <a:pPr algn="ctr"/>
            <a:r>
              <a:rPr lang="en-US" sz="6000" dirty="0">
                <a:solidFill>
                  <a:srgbClr val="00B0F0"/>
                </a:solidFill>
                <a:ea typeface="Times New Roman" panose="02020603050405020304" pitchFamily="18" charset="0"/>
              </a:rPr>
              <a:t>Some Characteristics </a:t>
            </a:r>
          </a:p>
          <a:p>
            <a:pPr algn="ctr"/>
            <a:r>
              <a:rPr lang="en-US" sz="6000" dirty="0">
                <a:solidFill>
                  <a:srgbClr val="00B0F0"/>
                </a:solidFill>
                <a:ea typeface="Times New Roman" panose="02020603050405020304" pitchFamily="18" charset="0"/>
              </a:rPr>
              <a:t>of The Fingerprint</a:t>
            </a:r>
          </a:p>
        </p:txBody>
      </p:sp>
    </p:spTree>
    <p:extLst>
      <p:ext uri="{BB962C8B-B14F-4D97-AF65-F5344CB8AC3E}">
        <p14:creationId xmlns:p14="http://schemas.microsoft.com/office/powerpoint/2010/main" val="1749276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84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Scientific basis of fingerprint identification</a:t>
            </a:r>
          </a:p>
        </p:txBody>
      </p:sp>
      <p:sp>
        <p:nvSpPr>
          <p:cNvPr id="11" name="Content Placeholder 2"/>
          <p:cNvSpPr txBox="1">
            <a:spLocks/>
          </p:cNvSpPr>
          <p:nvPr/>
        </p:nvSpPr>
        <p:spPr>
          <a:xfrm>
            <a:off x="762000" y="1904035"/>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200" dirty="0">
                <a:latin typeface="Roboto Light" charset="0"/>
                <a:ea typeface="Roboto Light" charset="0"/>
                <a:cs typeface="Roboto Light" charset="0"/>
              </a:rPr>
              <a:t>Scientists pointed that</a:t>
            </a:r>
            <a:r>
              <a:rPr lang="en-US" sz="4000" dirty="0">
                <a:latin typeface="Roboto Light" charset="0"/>
                <a:ea typeface="Roboto Light" charset="0"/>
                <a:cs typeface="Roboto Light" charset="0"/>
              </a:rPr>
              <a:t>:</a:t>
            </a:r>
          </a:p>
          <a:p>
            <a:pPr marL="457200" lvl="1" indent="0">
              <a:buNone/>
            </a:pPr>
            <a:endParaRPr lang="en-US" sz="4000" dirty="0">
              <a:latin typeface="Roboto Light" charset="0"/>
              <a:ea typeface="Roboto Light" charset="0"/>
              <a:cs typeface="Roboto Light" charset="0"/>
            </a:endParaRPr>
          </a:p>
          <a:p>
            <a:pPr lvl="1">
              <a:buFontTx/>
              <a:buChar char="-"/>
            </a:pPr>
            <a:r>
              <a:rPr lang="en-US" sz="3200" dirty="0">
                <a:latin typeface="Roboto Light" charset="0"/>
                <a:ea typeface="Roboto Light" charset="0"/>
                <a:cs typeface="Roboto Light" charset="0"/>
              </a:rPr>
              <a:t>Each person's fingerprint is constant throughout life.</a:t>
            </a:r>
          </a:p>
          <a:p>
            <a:pPr lvl="1">
              <a:buFontTx/>
              <a:buChar char="-"/>
            </a:pPr>
            <a:endParaRPr lang="en-US" sz="3200" dirty="0">
              <a:latin typeface="Roboto Light" charset="0"/>
              <a:ea typeface="Roboto Light" charset="0"/>
              <a:cs typeface="Roboto Light" charset="0"/>
            </a:endParaRPr>
          </a:p>
          <a:p>
            <a:pPr lvl="1">
              <a:buFontTx/>
              <a:buChar char="-"/>
            </a:pPr>
            <a:r>
              <a:rPr lang="en-US" sz="3200" dirty="0">
                <a:latin typeface="Roboto Light" charset="0"/>
                <a:ea typeface="Roboto Light" charset="0"/>
                <a:cs typeface="Roboto Light" charset="0"/>
              </a:rPr>
              <a:t>No two identical fingerprints yet.</a:t>
            </a:r>
          </a:p>
          <a:p>
            <a:pPr marL="457200" lvl="1" indent="0" algn="ctr">
              <a:buNone/>
            </a:pPr>
            <a:r>
              <a:rPr lang="en-US" sz="3200" dirty="0">
                <a:latin typeface="Roboto Light" charset="0"/>
                <a:ea typeface="Roboto Light" charset="0"/>
                <a:cs typeface="Roboto Light" charset="0"/>
              </a:rPr>
              <a:t>	the probability that 2 fingers are alike is about </a:t>
            </a:r>
          </a:p>
          <a:p>
            <a:pPr marL="457200" lvl="1" indent="0" algn="ctr">
              <a:buNone/>
            </a:pPr>
            <a:r>
              <a:rPr lang="en-US" sz="3200" dirty="0">
                <a:latin typeface="Roboto Light" charset="0"/>
                <a:ea typeface="Roboto Light" charset="0"/>
                <a:cs typeface="Roboto Light" charset="0"/>
              </a:rPr>
              <a:t>1 in 6.4x10^10</a:t>
            </a:r>
          </a:p>
          <a:p>
            <a:pPr marL="457200" lvl="1" indent="0">
              <a:buNone/>
            </a:pPr>
            <a:endParaRPr lang="en-US" sz="4000" dirty="0">
              <a:latin typeface="Roboto Light" charset="0"/>
              <a:ea typeface="Roboto Light" charset="0"/>
              <a:cs typeface="Roboto Light" charset="0"/>
            </a:endParaRPr>
          </a:p>
        </p:txBody>
      </p:sp>
    </p:spTree>
    <p:extLst>
      <p:ext uri="{BB962C8B-B14F-4D97-AF65-F5344CB8AC3E}">
        <p14:creationId xmlns:p14="http://schemas.microsoft.com/office/powerpoint/2010/main" val="3623330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591992" y="3788564"/>
            <a:ext cx="3454400" cy="2776745"/>
            <a:chOff x="393700" y="3687555"/>
            <a:chExt cx="3454400" cy="2776745"/>
          </a:xfrm>
        </p:grpSpPr>
        <p:pic>
          <p:nvPicPr>
            <p:cNvPr id="20" name="Picture 19"/>
            <p:cNvPicPr>
              <a:picLocks noChangeAspect="1"/>
            </p:cNvPicPr>
            <p:nvPr/>
          </p:nvPicPr>
          <p:blipFill>
            <a:blip r:embed="rId3"/>
            <a:stretch>
              <a:fillRect/>
            </a:stretch>
          </p:blipFill>
          <p:spPr>
            <a:xfrm>
              <a:off x="1184951" y="3687555"/>
              <a:ext cx="1537992" cy="1633290"/>
            </a:xfrm>
            <a:prstGeom prst="ellipse">
              <a:avLst/>
            </a:prstGeom>
            <a:ln>
              <a:noFill/>
            </a:ln>
            <a:effectLst>
              <a:softEdge rad="112500"/>
            </a:effectLst>
          </p:spPr>
        </p:pic>
        <p:sp>
          <p:nvSpPr>
            <p:cNvPr id="21" name="Rectangle 20"/>
            <p:cNvSpPr/>
            <p:nvPr/>
          </p:nvSpPr>
          <p:spPr>
            <a:xfrm>
              <a:off x="393700" y="5626100"/>
              <a:ext cx="3454400" cy="838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charset="0"/>
                  <a:ea typeface="Roboto Light" charset="0"/>
                  <a:cs typeface="Roboto Light" charset="0"/>
                </a:rPr>
                <a:t>Developer, Q&amp;A</a:t>
              </a:r>
            </a:p>
            <a:p>
              <a:pPr algn="ctr"/>
              <a:r>
                <a:rPr lang="en-US" dirty="0">
                  <a:latin typeface="Roboto Light" charset="0"/>
                  <a:ea typeface="Roboto Light" charset="0"/>
                  <a:cs typeface="Roboto Light" charset="0"/>
                </a:rPr>
                <a:t>Bui Quang Huy</a:t>
              </a:r>
            </a:p>
          </p:txBody>
        </p:sp>
      </p:grpSp>
      <p:grpSp>
        <p:nvGrpSpPr>
          <p:cNvPr id="16" name="Group 15"/>
          <p:cNvGrpSpPr/>
          <p:nvPr/>
        </p:nvGrpSpPr>
        <p:grpSpPr>
          <a:xfrm>
            <a:off x="5746601" y="3745356"/>
            <a:ext cx="3454400" cy="2812925"/>
            <a:chOff x="393700" y="3651375"/>
            <a:chExt cx="3454400" cy="2812925"/>
          </a:xfrm>
        </p:grpSpPr>
        <p:pic>
          <p:nvPicPr>
            <p:cNvPr id="17" name="Picture 16"/>
            <p:cNvPicPr>
              <a:picLocks noChangeAspect="1"/>
            </p:cNvPicPr>
            <p:nvPr/>
          </p:nvPicPr>
          <p:blipFill>
            <a:blip r:embed="rId4"/>
            <a:stretch>
              <a:fillRect/>
            </a:stretch>
          </p:blipFill>
          <p:spPr>
            <a:xfrm>
              <a:off x="1565822" y="3651375"/>
              <a:ext cx="1673269" cy="1719707"/>
            </a:xfrm>
            <a:prstGeom prst="ellipse">
              <a:avLst/>
            </a:prstGeom>
            <a:ln>
              <a:noFill/>
            </a:ln>
            <a:effectLst>
              <a:softEdge rad="112500"/>
            </a:effectLst>
          </p:spPr>
        </p:pic>
        <p:sp>
          <p:nvSpPr>
            <p:cNvPr id="18" name="Rectangle 17"/>
            <p:cNvSpPr/>
            <p:nvPr/>
          </p:nvSpPr>
          <p:spPr>
            <a:xfrm>
              <a:off x="393700" y="5626100"/>
              <a:ext cx="3454400" cy="838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charset="0"/>
                  <a:ea typeface="Roboto Light" charset="0"/>
                  <a:cs typeface="Roboto Light" charset="0"/>
                </a:rPr>
                <a:t>Developer, Tester</a:t>
              </a:r>
            </a:p>
            <a:p>
              <a:pPr algn="ctr"/>
              <a:r>
                <a:rPr lang="en-US" dirty="0">
                  <a:latin typeface="Roboto Light" charset="0"/>
                  <a:ea typeface="Roboto Light" charset="0"/>
                  <a:cs typeface="Roboto Light" charset="0"/>
                </a:rPr>
                <a:t>Pham </a:t>
              </a:r>
              <a:r>
                <a:rPr lang="en-US" dirty="0" err="1">
                  <a:latin typeface="Roboto Light" charset="0"/>
                  <a:ea typeface="Roboto Light" charset="0"/>
                  <a:cs typeface="Roboto Light" charset="0"/>
                </a:rPr>
                <a:t>Duc</a:t>
              </a:r>
              <a:r>
                <a:rPr lang="en-US" dirty="0">
                  <a:latin typeface="Roboto Light" charset="0"/>
                  <a:ea typeface="Roboto Light" charset="0"/>
                  <a:cs typeface="Roboto Light" charset="0"/>
                </a:rPr>
                <a:t> </a:t>
              </a:r>
              <a:r>
                <a:rPr lang="en-US" dirty="0" err="1">
                  <a:latin typeface="Roboto Light" charset="0"/>
                  <a:ea typeface="Roboto Light" charset="0"/>
                  <a:cs typeface="Roboto Light" charset="0"/>
                </a:rPr>
                <a:t>Hiep</a:t>
              </a:r>
              <a:endParaRPr lang="en-US" dirty="0">
                <a:latin typeface="Roboto Light" charset="0"/>
                <a:ea typeface="Roboto Light" charset="0"/>
                <a:cs typeface="Roboto Light" charset="0"/>
              </a:endParaRPr>
            </a:p>
          </p:txBody>
        </p:sp>
      </p:grpSp>
      <p:grpSp>
        <p:nvGrpSpPr>
          <p:cNvPr id="7" name="Group 6"/>
          <p:cNvGrpSpPr/>
          <p:nvPr/>
        </p:nvGrpSpPr>
        <p:grpSpPr>
          <a:xfrm>
            <a:off x="255473" y="3745355"/>
            <a:ext cx="3454400" cy="2812926"/>
            <a:chOff x="393700" y="3651374"/>
            <a:chExt cx="3454400" cy="2812926"/>
          </a:xfrm>
        </p:grpSpPr>
        <p:pic>
          <p:nvPicPr>
            <p:cNvPr id="2" name="Picture 1"/>
            <p:cNvPicPr>
              <a:picLocks noChangeAspect="1"/>
            </p:cNvPicPr>
            <p:nvPr/>
          </p:nvPicPr>
          <p:blipFill>
            <a:blip r:embed="rId5"/>
            <a:stretch>
              <a:fillRect/>
            </a:stretch>
          </p:blipFill>
          <p:spPr>
            <a:xfrm>
              <a:off x="1230648" y="3651374"/>
              <a:ext cx="1764681" cy="1903085"/>
            </a:xfrm>
            <a:prstGeom prst="ellipse">
              <a:avLst/>
            </a:prstGeom>
            <a:ln>
              <a:noFill/>
            </a:ln>
            <a:effectLst>
              <a:softEdge rad="112500"/>
            </a:effectLst>
          </p:spPr>
        </p:pic>
        <p:sp>
          <p:nvSpPr>
            <p:cNvPr id="6" name="Rectangle 5"/>
            <p:cNvSpPr/>
            <p:nvPr/>
          </p:nvSpPr>
          <p:spPr>
            <a:xfrm>
              <a:off x="393700" y="5626100"/>
              <a:ext cx="3454400" cy="838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charset="0"/>
                  <a:ea typeface="Roboto Light" charset="0"/>
                  <a:cs typeface="Roboto Light" charset="0"/>
                </a:rPr>
                <a:t>Team Leader</a:t>
              </a:r>
            </a:p>
            <a:p>
              <a:pPr algn="ctr"/>
              <a:r>
                <a:rPr lang="en-US" dirty="0">
                  <a:latin typeface="Roboto Light" charset="0"/>
                  <a:ea typeface="Roboto Light" charset="0"/>
                  <a:cs typeface="Roboto Light" charset="0"/>
                </a:rPr>
                <a:t>Le </a:t>
              </a:r>
              <a:r>
                <a:rPr lang="en-US" dirty="0" err="1">
                  <a:latin typeface="Roboto Light" charset="0"/>
                  <a:ea typeface="Roboto Light" charset="0"/>
                  <a:cs typeface="Roboto Light" charset="0"/>
                </a:rPr>
                <a:t>Dinh</a:t>
              </a:r>
              <a:r>
                <a:rPr lang="en-US" dirty="0">
                  <a:latin typeface="Roboto Light" charset="0"/>
                  <a:ea typeface="Roboto Light" charset="0"/>
                  <a:cs typeface="Roboto Light" charset="0"/>
                </a:rPr>
                <a:t> Huynh</a:t>
              </a:r>
            </a:p>
          </p:txBody>
        </p:sp>
      </p:grpSp>
      <p:grpSp>
        <p:nvGrpSpPr>
          <p:cNvPr id="25" name="Group 24"/>
          <p:cNvGrpSpPr/>
          <p:nvPr/>
        </p:nvGrpSpPr>
        <p:grpSpPr>
          <a:xfrm>
            <a:off x="4368800" y="482600"/>
            <a:ext cx="3454400" cy="2794000"/>
            <a:chOff x="4368800" y="482600"/>
            <a:chExt cx="3454400" cy="2794000"/>
          </a:xfrm>
        </p:grpSpPr>
        <p:grpSp>
          <p:nvGrpSpPr>
            <p:cNvPr id="5" name="Group 4"/>
            <p:cNvGrpSpPr/>
            <p:nvPr/>
          </p:nvGrpSpPr>
          <p:grpSpPr>
            <a:xfrm>
              <a:off x="4368800" y="482600"/>
              <a:ext cx="3454400" cy="2794000"/>
              <a:chOff x="4368800" y="635000"/>
              <a:chExt cx="3454400" cy="2794000"/>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8100" y="635000"/>
                <a:ext cx="1955800" cy="1955800"/>
              </a:xfrm>
              <a:prstGeom prst="ellipse">
                <a:avLst/>
              </a:prstGeom>
              <a:ln>
                <a:noFill/>
              </a:ln>
              <a:effectLst>
                <a:softEdge rad="112500"/>
              </a:effectLst>
            </p:spPr>
          </p:pic>
          <p:sp>
            <p:nvSpPr>
              <p:cNvPr id="4" name="Rectangle 3"/>
              <p:cNvSpPr/>
              <p:nvPr/>
            </p:nvSpPr>
            <p:spPr>
              <a:xfrm>
                <a:off x="4368800" y="2590800"/>
                <a:ext cx="3454400" cy="838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charset="0"/>
                    <a:ea typeface="Roboto Light" charset="0"/>
                    <a:cs typeface="Roboto Light" charset="0"/>
                  </a:rPr>
                  <a:t>Supervisor</a:t>
                </a:r>
              </a:p>
              <a:p>
                <a:pPr algn="ctr"/>
                <a:r>
                  <a:rPr lang="en-US" dirty="0">
                    <a:latin typeface="Roboto Light"/>
                  </a:rPr>
                  <a:t>Ph. D Phan </a:t>
                </a:r>
                <a:r>
                  <a:rPr lang="en-US" dirty="0" err="1">
                    <a:latin typeface="Roboto Light"/>
                  </a:rPr>
                  <a:t>Duy</a:t>
                </a:r>
                <a:r>
                  <a:rPr lang="en-US" dirty="0">
                    <a:latin typeface="Roboto Light"/>
                  </a:rPr>
                  <a:t> Hung</a:t>
                </a:r>
                <a:endParaRPr lang="en-US" dirty="0">
                  <a:latin typeface="Roboto Light"/>
                  <a:ea typeface="Roboto Light" charset="0"/>
                  <a:cs typeface="Roboto Light" charset="0"/>
                </a:endParaRPr>
              </a:p>
            </p:txBody>
          </p:sp>
        </p:grpSp>
        <p:sp>
          <p:nvSpPr>
            <p:cNvPr id="8" name="Rectangle 7"/>
            <p:cNvSpPr/>
            <p:nvPr/>
          </p:nvSpPr>
          <p:spPr>
            <a:xfrm>
              <a:off x="4977809" y="3230881"/>
              <a:ext cx="2236382" cy="45719"/>
            </a:xfrm>
            <a:prstGeom prst="rect">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864482" y="6493217"/>
            <a:ext cx="2236382" cy="45719"/>
          </a:xfrm>
          <a:prstGeom prst="rect">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001037" y="3875912"/>
            <a:ext cx="3454400" cy="2689397"/>
            <a:chOff x="393700" y="3774903"/>
            <a:chExt cx="3454400" cy="2689397"/>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1279" y="3774903"/>
              <a:ext cx="1772529" cy="1772529"/>
            </a:xfrm>
            <a:prstGeom prst="ellipse">
              <a:avLst/>
            </a:prstGeom>
            <a:ln>
              <a:noFill/>
            </a:ln>
            <a:effectLst>
              <a:softEdge rad="112500"/>
            </a:effectLst>
          </p:spPr>
        </p:pic>
        <p:sp>
          <p:nvSpPr>
            <p:cNvPr id="15" name="Rectangle 14"/>
            <p:cNvSpPr/>
            <p:nvPr/>
          </p:nvSpPr>
          <p:spPr>
            <a:xfrm>
              <a:off x="393700" y="5626100"/>
              <a:ext cx="3454400" cy="838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charset="0"/>
                  <a:ea typeface="Roboto Light" charset="0"/>
                  <a:cs typeface="Roboto Light" charset="0"/>
                </a:rPr>
                <a:t>Technical Leader</a:t>
              </a:r>
            </a:p>
            <a:p>
              <a:pPr algn="ctr"/>
              <a:r>
                <a:rPr lang="en-US" dirty="0">
                  <a:latin typeface="Roboto Light" charset="0"/>
                  <a:ea typeface="Roboto Light" charset="0"/>
                  <a:cs typeface="Roboto Light" charset="0"/>
                </a:rPr>
                <a:t>Nguyen Van Nam</a:t>
              </a:r>
            </a:p>
          </p:txBody>
        </p:sp>
      </p:grpSp>
      <p:sp>
        <p:nvSpPr>
          <p:cNvPr id="22" name="Rectangle 21"/>
          <p:cNvSpPr/>
          <p:nvPr/>
        </p:nvSpPr>
        <p:spPr>
          <a:xfrm>
            <a:off x="3610046" y="6493217"/>
            <a:ext cx="2236382" cy="45719"/>
          </a:xfrm>
          <a:prstGeom prst="rect">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55610" y="6489702"/>
            <a:ext cx="2236382" cy="45719"/>
          </a:xfrm>
          <a:prstGeom prst="rect">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201001" y="6487748"/>
            <a:ext cx="2236382" cy="45719"/>
          </a:xfrm>
          <a:prstGeom prst="rect">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38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1" y="1388962"/>
            <a:ext cx="202111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6" name="Rectangle 5"/>
          <p:cNvSpPr/>
          <p:nvPr/>
        </p:nvSpPr>
        <p:spPr>
          <a:xfrm>
            <a:off x="1335314" y="2175898"/>
            <a:ext cx="1524000"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5" name="Title 1"/>
          <p:cNvSpPr txBox="1">
            <a:spLocks/>
          </p:cNvSpPr>
          <p:nvPr/>
        </p:nvSpPr>
        <p:spPr>
          <a:xfrm>
            <a:off x="1684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Some characteristics of fingerprints</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Light" charset="0"/>
                <a:ea typeface="Roboto Light" charset="0"/>
                <a:cs typeface="Roboto Light" charset="0"/>
              </a:rPr>
              <a:t>Global level</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Loop</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Whorls</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Arches</a:t>
            </a:r>
          </a:p>
        </p:txBody>
      </p:sp>
      <p:pic>
        <p:nvPicPr>
          <p:cNvPr id="2" name="Picture 1"/>
          <p:cNvPicPr>
            <a:picLocks noChangeAspect="1"/>
          </p:cNvPicPr>
          <p:nvPr/>
        </p:nvPicPr>
        <p:blipFill>
          <a:blip r:embed="rId3"/>
          <a:stretch>
            <a:fillRect/>
          </a:stretch>
        </p:blipFill>
        <p:spPr>
          <a:xfrm>
            <a:off x="4090039" y="1388961"/>
            <a:ext cx="3979174" cy="3712427"/>
          </a:xfrm>
          <a:prstGeom prst="rect">
            <a:avLst/>
          </a:prstGeom>
        </p:spPr>
      </p:pic>
    </p:spTree>
    <p:extLst>
      <p:ext uri="{BB962C8B-B14F-4D97-AF65-F5344CB8AC3E}">
        <p14:creationId xmlns:p14="http://schemas.microsoft.com/office/powerpoint/2010/main" val="1034182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1" y="1388962"/>
            <a:ext cx="202111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6" name="Rectangle 5"/>
          <p:cNvSpPr/>
          <p:nvPr/>
        </p:nvSpPr>
        <p:spPr>
          <a:xfrm>
            <a:off x="1335314" y="2974184"/>
            <a:ext cx="1524000"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5" name="Title 1"/>
          <p:cNvSpPr txBox="1">
            <a:spLocks/>
          </p:cNvSpPr>
          <p:nvPr/>
        </p:nvSpPr>
        <p:spPr>
          <a:xfrm>
            <a:off x="1684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Some characteristics of fingerprints</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Light" charset="0"/>
                <a:ea typeface="Roboto Light" charset="0"/>
                <a:cs typeface="Roboto Light" charset="0"/>
              </a:rPr>
              <a:t>Global level</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Loop</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Whorls</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Arches</a:t>
            </a:r>
          </a:p>
        </p:txBody>
      </p:sp>
      <p:pic>
        <p:nvPicPr>
          <p:cNvPr id="2" name="Picture 1"/>
          <p:cNvPicPr>
            <a:picLocks noChangeAspect="1"/>
          </p:cNvPicPr>
          <p:nvPr/>
        </p:nvPicPr>
        <p:blipFill>
          <a:blip r:embed="rId3"/>
          <a:stretch>
            <a:fillRect/>
          </a:stretch>
        </p:blipFill>
        <p:spPr>
          <a:xfrm>
            <a:off x="4534325" y="1282817"/>
            <a:ext cx="3815591" cy="4132463"/>
          </a:xfrm>
          <a:prstGeom prst="rect">
            <a:avLst/>
          </a:prstGeom>
        </p:spPr>
      </p:pic>
    </p:spTree>
    <p:extLst>
      <p:ext uri="{BB962C8B-B14F-4D97-AF65-F5344CB8AC3E}">
        <p14:creationId xmlns:p14="http://schemas.microsoft.com/office/powerpoint/2010/main" val="2369221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1" y="1388962"/>
            <a:ext cx="202111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6" name="Rectangle 5"/>
          <p:cNvSpPr/>
          <p:nvPr/>
        </p:nvSpPr>
        <p:spPr>
          <a:xfrm>
            <a:off x="1335314" y="3714410"/>
            <a:ext cx="1524000"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5" name="Title 1"/>
          <p:cNvSpPr txBox="1">
            <a:spLocks/>
          </p:cNvSpPr>
          <p:nvPr/>
        </p:nvSpPr>
        <p:spPr>
          <a:xfrm>
            <a:off x="1684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Some characteristics of fingerprints</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Light" charset="0"/>
                <a:ea typeface="Roboto Light" charset="0"/>
                <a:cs typeface="Roboto Light" charset="0"/>
              </a:rPr>
              <a:t>Global level</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Loop</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Whorls</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Arches</a:t>
            </a:r>
          </a:p>
        </p:txBody>
      </p:sp>
      <p:pic>
        <p:nvPicPr>
          <p:cNvPr id="2" name="Picture 1"/>
          <p:cNvPicPr>
            <a:picLocks noChangeAspect="1"/>
          </p:cNvPicPr>
          <p:nvPr/>
        </p:nvPicPr>
        <p:blipFill>
          <a:blip r:embed="rId3"/>
          <a:stretch>
            <a:fillRect/>
          </a:stretch>
        </p:blipFill>
        <p:spPr>
          <a:xfrm>
            <a:off x="4248848" y="1802373"/>
            <a:ext cx="3694303" cy="3249761"/>
          </a:xfrm>
          <a:prstGeom prst="rect">
            <a:avLst/>
          </a:prstGeom>
        </p:spPr>
      </p:pic>
    </p:spTree>
    <p:extLst>
      <p:ext uri="{BB962C8B-B14F-4D97-AF65-F5344CB8AC3E}">
        <p14:creationId xmlns:p14="http://schemas.microsoft.com/office/powerpoint/2010/main" val="1348266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1" y="1388962"/>
            <a:ext cx="202111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6" name="Rectangle 5"/>
          <p:cNvSpPr/>
          <p:nvPr/>
        </p:nvSpPr>
        <p:spPr>
          <a:xfrm>
            <a:off x="1335314" y="2219440"/>
            <a:ext cx="1524000"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5" name="Title 1"/>
          <p:cNvSpPr txBox="1">
            <a:spLocks/>
          </p:cNvSpPr>
          <p:nvPr/>
        </p:nvSpPr>
        <p:spPr>
          <a:xfrm>
            <a:off x="1684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Some characteristics of fingerprints</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Light" charset="0"/>
                <a:ea typeface="Roboto Light" charset="0"/>
                <a:cs typeface="Roboto Light" charset="0"/>
              </a:rPr>
              <a:t>Local level</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Minutiae</a:t>
            </a:r>
          </a:p>
        </p:txBody>
      </p:sp>
      <p:pic>
        <p:nvPicPr>
          <p:cNvPr id="2" name="Picture 1"/>
          <p:cNvPicPr>
            <a:picLocks noChangeAspect="1"/>
          </p:cNvPicPr>
          <p:nvPr/>
        </p:nvPicPr>
        <p:blipFill>
          <a:blip r:embed="rId3"/>
          <a:stretch>
            <a:fillRect/>
          </a:stretch>
        </p:blipFill>
        <p:spPr>
          <a:xfrm>
            <a:off x="4928452" y="1281620"/>
            <a:ext cx="5652461" cy="4882967"/>
          </a:xfrm>
          <a:prstGeom prst="rect">
            <a:avLst/>
          </a:prstGeom>
        </p:spPr>
      </p:pic>
      <p:pic>
        <p:nvPicPr>
          <p:cNvPr id="8" name="Picture 2" descr="File:Ridge ending.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7081082"/>
            <a:ext cx="1124857" cy="1124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wikimedia.org/wikipedia/commons/thumb/2/25/Bifurcation.svg/200px-Bifurca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6702" y="7081081"/>
            <a:ext cx="1124857" cy="1124857"/>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Connector 9"/>
          <p:cNvSpPr/>
          <p:nvPr/>
        </p:nvSpPr>
        <p:spPr>
          <a:xfrm>
            <a:off x="1752600" y="7248525"/>
            <a:ext cx="742950" cy="78105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7188356" y="6858000"/>
            <a:ext cx="888843" cy="89535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1969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Connector 9"/>
          <p:cNvSpPr/>
          <p:nvPr/>
        </p:nvSpPr>
        <p:spPr>
          <a:xfrm>
            <a:off x="9931557" y="2981325"/>
            <a:ext cx="742950" cy="676275"/>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p:cNvSpPr/>
          <p:nvPr/>
        </p:nvSpPr>
        <p:spPr>
          <a:xfrm>
            <a:off x="4514850" y="3467100"/>
            <a:ext cx="628650" cy="59055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1" y="1388962"/>
            <a:ext cx="202111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6" name="Rectangle 5"/>
          <p:cNvSpPr/>
          <p:nvPr/>
        </p:nvSpPr>
        <p:spPr>
          <a:xfrm>
            <a:off x="1335314" y="2219440"/>
            <a:ext cx="1524000"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5" name="Title 1"/>
          <p:cNvSpPr txBox="1">
            <a:spLocks/>
          </p:cNvSpPr>
          <p:nvPr/>
        </p:nvSpPr>
        <p:spPr>
          <a:xfrm>
            <a:off x="1684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Some characteristics of fingerprints</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Light" charset="0"/>
                <a:ea typeface="Roboto Light" charset="0"/>
                <a:cs typeface="Roboto Light" charset="0"/>
              </a:rPr>
              <a:t>Local level</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Minutiae</a:t>
            </a:r>
          </a:p>
        </p:txBody>
      </p:sp>
      <p:pic>
        <p:nvPicPr>
          <p:cNvPr id="2" name="Picture 1"/>
          <p:cNvPicPr>
            <a:picLocks noChangeAspect="1"/>
          </p:cNvPicPr>
          <p:nvPr/>
        </p:nvPicPr>
        <p:blipFill>
          <a:blip r:embed="rId3"/>
          <a:stretch>
            <a:fillRect/>
          </a:stretch>
        </p:blipFill>
        <p:spPr>
          <a:xfrm>
            <a:off x="12192000" y="613964"/>
            <a:ext cx="1085609" cy="937820"/>
          </a:xfrm>
          <a:prstGeom prst="rect">
            <a:avLst/>
          </a:prstGeom>
        </p:spPr>
      </p:pic>
      <p:pic>
        <p:nvPicPr>
          <p:cNvPr id="1026" name="Picture 2" descr="File:Ridge ending.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050" y="1551784"/>
            <a:ext cx="3538607" cy="35386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2/25/Bifurcation.svg/200px-Bifurca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393" y="1479455"/>
            <a:ext cx="3538607" cy="35386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29175" y="5531993"/>
            <a:ext cx="1462965" cy="369332"/>
          </a:xfrm>
          <a:prstGeom prst="rect">
            <a:avLst/>
          </a:prstGeom>
          <a:noFill/>
        </p:spPr>
        <p:txBody>
          <a:bodyPr wrap="none" rtlCol="0">
            <a:spAutoFit/>
          </a:bodyPr>
          <a:lstStyle/>
          <a:p>
            <a:r>
              <a:rPr lang="en-US" b="1" dirty="0"/>
              <a:t>ridge endings</a:t>
            </a:r>
            <a:endParaRPr lang="en-US" dirty="0"/>
          </a:p>
        </p:txBody>
      </p:sp>
      <p:sp>
        <p:nvSpPr>
          <p:cNvPr id="9" name="TextBox 8"/>
          <p:cNvSpPr txBox="1"/>
          <p:nvPr/>
        </p:nvSpPr>
        <p:spPr>
          <a:xfrm>
            <a:off x="9817768" y="5531993"/>
            <a:ext cx="1856983" cy="369332"/>
          </a:xfrm>
          <a:prstGeom prst="rect">
            <a:avLst/>
          </a:prstGeom>
          <a:noFill/>
        </p:spPr>
        <p:txBody>
          <a:bodyPr wrap="none" rtlCol="0">
            <a:spAutoFit/>
          </a:bodyPr>
          <a:lstStyle/>
          <a:p>
            <a:r>
              <a:rPr lang="en-US" b="1"/>
              <a:t>ridge bifurcations</a:t>
            </a:r>
            <a:endParaRPr lang="en-US" dirty="0"/>
          </a:p>
        </p:txBody>
      </p:sp>
    </p:spTree>
    <p:extLst>
      <p:ext uri="{BB962C8B-B14F-4D97-AF65-F5344CB8AC3E}">
        <p14:creationId xmlns:p14="http://schemas.microsoft.com/office/powerpoint/2010/main" val="1256287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7030" y="2980356"/>
            <a:ext cx="10849041" cy="1015663"/>
          </a:xfrm>
          <a:prstGeom prst="rect">
            <a:avLst/>
          </a:prstGeom>
        </p:spPr>
        <p:txBody>
          <a:bodyPr wrap="square">
            <a:spAutoFit/>
          </a:bodyPr>
          <a:lstStyle/>
          <a:p>
            <a:pPr algn="ctr"/>
            <a:r>
              <a:rPr lang="en-US" sz="6000" dirty="0">
                <a:solidFill>
                  <a:srgbClr val="00B0F0"/>
                </a:solidFill>
                <a:ea typeface="Times New Roman" panose="02020603050405020304" pitchFamily="18" charset="0"/>
              </a:rPr>
              <a:t>Algorithm</a:t>
            </a:r>
          </a:p>
        </p:txBody>
      </p:sp>
    </p:spTree>
    <p:extLst>
      <p:ext uri="{BB962C8B-B14F-4D97-AF65-F5344CB8AC3E}">
        <p14:creationId xmlns:p14="http://schemas.microsoft.com/office/powerpoint/2010/main" val="3348073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p:cNvSpPr/>
          <p:nvPr/>
        </p:nvSpPr>
        <p:spPr>
          <a:xfrm>
            <a:off x="1809750" y="7658100"/>
            <a:ext cx="498706" cy="5994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Rectangle: Rounded Corners 1"/>
          <p:cNvSpPr/>
          <p:nvPr/>
        </p:nvSpPr>
        <p:spPr>
          <a:xfrm>
            <a:off x="9906000" y="7869194"/>
            <a:ext cx="490802" cy="577322"/>
          </a:xfrm>
          <a:prstGeom prst="round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2708" y="196213"/>
            <a:ext cx="3995224" cy="1015663"/>
          </a:xfrm>
          <a:prstGeom prst="rect">
            <a:avLst/>
          </a:prstGeom>
        </p:spPr>
        <p:txBody>
          <a:bodyPr wrap="square">
            <a:spAutoFit/>
          </a:bodyPr>
          <a:lstStyle/>
          <a:p>
            <a:pPr algn="ctr"/>
            <a:r>
              <a:rPr lang="en-US" sz="6000" dirty="0">
                <a:solidFill>
                  <a:srgbClr val="00B0F0"/>
                </a:solidFill>
                <a:ea typeface="Times New Roman" panose="02020603050405020304" pitchFamily="18" charset="0"/>
              </a:rPr>
              <a:t>Algorithm</a:t>
            </a:r>
          </a:p>
        </p:txBody>
      </p:sp>
      <p:graphicFrame>
        <p:nvGraphicFramePr>
          <p:cNvPr id="3" name="Diagram 2"/>
          <p:cNvGraphicFramePr/>
          <p:nvPr>
            <p:extLst>
              <p:ext uri="{D42A27DB-BD31-4B8C-83A1-F6EECF244321}">
                <p14:modId xmlns:p14="http://schemas.microsoft.com/office/powerpoint/2010/main" val="4030468001"/>
              </p:ext>
            </p:extLst>
          </p:nvPr>
        </p:nvGraphicFramePr>
        <p:xfrm>
          <a:off x="154744" y="365760"/>
          <a:ext cx="11859065" cy="649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634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p:cNvSpPr/>
          <p:nvPr/>
        </p:nvSpPr>
        <p:spPr>
          <a:xfrm>
            <a:off x="5416062" y="3812345"/>
            <a:ext cx="1392701" cy="171625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Rectangle: Rounded Corners 1"/>
          <p:cNvSpPr/>
          <p:nvPr/>
        </p:nvSpPr>
        <p:spPr>
          <a:xfrm>
            <a:off x="1364566" y="3812345"/>
            <a:ext cx="1266092" cy="1589649"/>
          </a:xfrm>
          <a:prstGeom prst="roundRect">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2708" y="196213"/>
            <a:ext cx="3995224" cy="1015663"/>
          </a:xfrm>
          <a:prstGeom prst="rect">
            <a:avLst/>
          </a:prstGeom>
        </p:spPr>
        <p:txBody>
          <a:bodyPr wrap="square">
            <a:spAutoFit/>
          </a:bodyPr>
          <a:lstStyle/>
          <a:p>
            <a:pPr algn="ctr"/>
            <a:r>
              <a:rPr lang="en-US" sz="6000" dirty="0">
                <a:solidFill>
                  <a:srgbClr val="00B0F0"/>
                </a:solidFill>
                <a:ea typeface="Times New Roman" panose="02020603050405020304" pitchFamily="18" charset="0"/>
              </a:rPr>
              <a:t>Algorithm</a:t>
            </a:r>
          </a:p>
        </p:txBody>
      </p:sp>
      <p:graphicFrame>
        <p:nvGraphicFramePr>
          <p:cNvPr id="3" name="Diagram 2"/>
          <p:cNvGraphicFramePr/>
          <p:nvPr>
            <p:extLst>
              <p:ext uri="{D42A27DB-BD31-4B8C-83A1-F6EECF244321}">
                <p14:modId xmlns:p14="http://schemas.microsoft.com/office/powerpoint/2010/main" val="462564250"/>
              </p:ext>
            </p:extLst>
          </p:nvPr>
        </p:nvGraphicFramePr>
        <p:xfrm>
          <a:off x="154744" y="365760"/>
          <a:ext cx="11859065" cy="649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0712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a:solidFill>
                  <a:srgbClr val="02BCD4"/>
                </a:solidFill>
                <a:latin typeface="Roboto Light" charset="0"/>
                <a:ea typeface="Roboto Light" charset="0"/>
                <a:cs typeface="Roboto Light" charset="0"/>
              </a:rPr>
              <a:t>Feature </a:t>
            </a:r>
            <a:r>
              <a:rPr lang="en-US" sz="4200" b="1" dirty="0">
                <a:solidFill>
                  <a:srgbClr val="02BCD4"/>
                </a:solidFill>
                <a:latin typeface="Roboto Light" charset="0"/>
                <a:ea typeface="Roboto Light" charset="0"/>
                <a:cs typeface="Roboto Light" charset="0"/>
              </a:rPr>
              <a:t>extraction</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pic>
        <p:nvPicPr>
          <p:cNvPr id="9" name="Picture 8"/>
          <p:cNvPicPr>
            <a:picLocks noChangeAspect="1"/>
          </p:cNvPicPr>
          <p:nvPr/>
        </p:nvPicPr>
        <p:blipFill>
          <a:blip r:embed="rId3"/>
          <a:stretch>
            <a:fillRect/>
          </a:stretch>
        </p:blipFill>
        <p:spPr>
          <a:xfrm>
            <a:off x="252574" y="2443563"/>
            <a:ext cx="11649881" cy="1706245"/>
          </a:xfrm>
          <a:prstGeom prst="rect">
            <a:avLst/>
          </a:prstGeom>
        </p:spPr>
      </p:pic>
    </p:spTree>
    <p:extLst>
      <p:ext uri="{BB962C8B-B14F-4D97-AF65-F5344CB8AC3E}">
        <p14:creationId xmlns:p14="http://schemas.microsoft.com/office/powerpoint/2010/main" val="1409075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pic>
        <p:nvPicPr>
          <p:cNvPr id="9" name="Picture 8"/>
          <p:cNvPicPr>
            <a:picLocks noChangeAspect="1"/>
          </p:cNvPicPr>
          <p:nvPr/>
        </p:nvPicPr>
        <p:blipFill>
          <a:blip r:embed="rId3"/>
          <a:stretch>
            <a:fillRect/>
          </a:stretch>
        </p:blipFill>
        <p:spPr>
          <a:xfrm>
            <a:off x="271059" y="1321959"/>
            <a:ext cx="11649881" cy="1706245"/>
          </a:xfrm>
          <a:prstGeom prst="rect">
            <a:avLst/>
          </a:prstGeom>
        </p:spPr>
      </p:pic>
      <p:pic>
        <p:nvPicPr>
          <p:cNvPr id="2" name="Picture 1"/>
          <p:cNvPicPr>
            <a:picLocks noChangeAspect="1"/>
          </p:cNvPicPr>
          <p:nvPr/>
        </p:nvPicPr>
        <p:blipFill>
          <a:blip r:embed="rId4"/>
          <a:stretch>
            <a:fillRect/>
          </a:stretch>
        </p:blipFill>
        <p:spPr>
          <a:xfrm>
            <a:off x="271059" y="3599344"/>
            <a:ext cx="1834699" cy="2064037"/>
          </a:xfrm>
          <a:prstGeom prst="rect">
            <a:avLst/>
          </a:prstGeom>
        </p:spPr>
      </p:pic>
      <p:pic>
        <p:nvPicPr>
          <p:cNvPr id="3" name="Picture 2"/>
          <p:cNvPicPr>
            <a:picLocks noChangeAspect="1"/>
          </p:cNvPicPr>
          <p:nvPr/>
        </p:nvPicPr>
        <p:blipFill>
          <a:blip r:embed="rId5"/>
          <a:stretch>
            <a:fillRect/>
          </a:stretch>
        </p:blipFill>
        <p:spPr>
          <a:xfrm>
            <a:off x="2584408" y="3599344"/>
            <a:ext cx="1799417" cy="2064037"/>
          </a:xfrm>
          <a:prstGeom prst="rect">
            <a:avLst/>
          </a:prstGeom>
        </p:spPr>
      </p:pic>
      <p:pic>
        <p:nvPicPr>
          <p:cNvPr id="6" name="Picture 5"/>
          <p:cNvPicPr>
            <a:picLocks noChangeAspect="1"/>
          </p:cNvPicPr>
          <p:nvPr/>
        </p:nvPicPr>
        <p:blipFill>
          <a:blip r:embed="rId6"/>
          <a:stretch>
            <a:fillRect/>
          </a:stretch>
        </p:blipFill>
        <p:spPr>
          <a:xfrm>
            <a:off x="4685494" y="3607772"/>
            <a:ext cx="1806887" cy="2055609"/>
          </a:xfrm>
          <a:prstGeom prst="rect">
            <a:avLst/>
          </a:prstGeom>
        </p:spPr>
      </p:pic>
      <p:pic>
        <p:nvPicPr>
          <p:cNvPr id="7" name="Picture 6"/>
          <p:cNvPicPr>
            <a:picLocks noChangeAspect="1"/>
          </p:cNvPicPr>
          <p:nvPr/>
        </p:nvPicPr>
        <p:blipFill>
          <a:blip r:embed="rId7"/>
          <a:stretch>
            <a:fillRect/>
          </a:stretch>
        </p:blipFill>
        <p:spPr>
          <a:xfrm>
            <a:off x="6794050" y="3599343"/>
            <a:ext cx="1821209" cy="2064037"/>
          </a:xfrm>
          <a:prstGeom prst="rect">
            <a:avLst/>
          </a:prstGeom>
        </p:spPr>
      </p:pic>
      <p:pic>
        <p:nvPicPr>
          <p:cNvPr id="8" name="Picture 7"/>
          <p:cNvPicPr>
            <a:picLocks noChangeAspect="1"/>
          </p:cNvPicPr>
          <p:nvPr/>
        </p:nvPicPr>
        <p:blipFill>
          <a:blip r:embed="rId8"/>
          <a:stretch>
            <a:fillRect/>
          </a:stretch>
        </p:blipFill>
        <p:spPr>
          <a:xfrm>
            <a:off x="8924586" y="3530463"/>
            <a:ext cx="1875496" cy="2132917"/>
          </a:xfrm>
          <a:prstGeom prst="rect">
            <a:avLst/>
          </a:prstGeom>
        </p:spPr>
      </p:pic>
      <p:sp>
        <p:nvSpPr>
          <p:cNvPr id="10" name="TextBox 9"/>
          <p:cNvSpPr txBox="1"/>
          <p:nvPr/>
        </p:nvSpPr>
        <p:spPr>
          <a:xfrm>
            <a:off x="-2863971" y="2794958"/>
            <a:ext cx="1911470" cy="584775"/>
          </a:xfrm>
          <a:prstGeom prst="rect">
            <a:avLst/>
          </a:prstGeom>
          <a:noFill/>
        </p:spPr>
        <p:txBody>
          <a:bodyPr wrap="square" rtlCol="0">
            <a:spAutoFit/>
          </a:bodyPr>
          <a:lstStyle/>
          <a:p>
            <a:r>
              <a:rPr lang="en-US" sz="3200" b="1" dirty="0"/>
              <a:t>ABCD</a:t>
            </a:r>
          </a:p>
        </p:txBody>
      </p:sp>
    </p:spTree>
    <p:extLst>
      <p:ext uri="{BB962C8B-B14F-4D97-AF65-F5344CB8AC3E}">
        <p14:creationId xmlns:p14="http://schemas.microsoft.com/office/powerpoint/2010/main" val="34266121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72273" y="1400358"/>
            <a:ext cx="1963343" cy="462987"/>
            <a:chOff x="949124" y="1354238"/>
            <a:chExt cx="1963343" cy="462987"/>
          </a:xfrm>
        </p:grpSpPr>
        <p:sp>
          <p:nvSpPr>
            <p:cNvPr id="15" name="Oval 14"/>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1</a:t>
              </a:r>
            </a:p>
          </p:txBody>
        </p:sp>
        <p:sp>
          <p:nvSpPr>
            <p:cNvPr id="16" name="TextBox 15"/>
            <p:cNvSpPr txBox="1"/>
            <p:nvPr/>
          </p:nvSpPr>
          <p:spPr>
            <a:xfrm>
              <a:off x="1504709" y="1401065"/>
              <a:ext cx="1407758" cy="369332"/>
            </a:xfrm>
            <a:prstGeom prst="rect">
              <a:avLst/>
            </a:prstGeom>
            <a:noFill/>
          </p:spPr>
          <p:txBody>
            <a:bodyPr wrap="none" rtlCol="0">
              <a:spAutoFit/>
            </a:bodyPr>
            <a:lstStyle/>
            <a:p>
              <a:r>
                <a:rPr lang="en-US" dirty="0">
                  <a:latin typeface="Roboto Light" charset="0"/>
                  <a:ea typeface="Roboto Light" charset="0"/>
                  <a:cs typeface="Roboto Light" charset="0"/>
                </a:rPr>
                <a:t>Introduction</a:t>
              </a:r>
            </a:p>
          </p:txBody>
        </p:sp>
      </p:grpSp>
      <p:grpSp>
        <p:nvGrpSpPr>
          <p:cNvPr id="19" name="Group 18"/>
          <p:cNvGrpSpPr/>
          <p:nvPr/>
        </p:nvGrpSpPr>
        <p:grpSpPr>
          <a:xfrm>
            <a:off x="972273" y="2037494"/>
            <a:ext cx="3354749" cy="462987"/>
            <a:chOff x="949124" y="1354238"/>
            <a:chExt cx="3354749" cy="462987"/>
          </a:xfrm>
        </p:grpSpPr>
        <p:sp>
          <p:nvSpPr>
            <p:cNvPr id="20" name="Oval 19"/>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2</a:t>
              </a:r>
            </a:p>
          </p:txBody>
        </p:sp>
        <p:sp>
          <p:nvSpPr>
            <p:cNvPr id="21" name="TextBox 20"/>
            <p:cNvSpPr txBox="1"/>
            <p:nvPr/>
          </p:nvSpPr>
          <p:spPr>
            <a:xfrm>
              <a:off x="1504709" y="1401065"/>
              <a:ext cx="2799164" cy="369332"/>
            </a:xfrm>
            <a:prstGeom prst="rect">
              <a:avLst/>
            </a:prstGeom>
            <a:noFill/>
          </p:spPr>
          <p:txBody>
            <a:bodyPr wrap="none" rtlCol="0">
              <a:spAutoFit/>
            </a:bodyPr>
            <a:lstStyle/>
            <a:p>
              <a:r>
                <a:rPr lang="en-US" dirty="0">
                  <a:latin typeface="Roboto Light" charset="0"/>
                  <a:ea typeface="Roboto Light" charset="0"/>
                  <a:cs typeface="Roboto Light" charset="0"/>
                </a:rPr>
                <a:t>Project Management Plan</a:t>
              </a:r>
            </a:p>
          </p:txBody>
        </p:sp>
      </p:grpSp>
      <p:grpSp>
        <p:nvGrpSpPr>
          <p:cNvPr id="25" name="Group 24"/>
          <p:cNvGrpSpPr/>
          <p:nvPr/>
        </p:nvGrpSpPr>
        <p:grpSpPr>
          <a:xfrm>
            <a:off x="993629" y="3889093"/>
            <a:ext cx="2522790" cy="462987"/>
            <a:chOff x="949124" y="1354238"/>
            <a:chExt cx="2522790" cy="462987"/>
          </a:xfrm>
        </p:grpSpPr>
        <p:sp>
          <p:nvSpPr>
            <p:cNvPr id="26" name="Oval 25"/>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5</a:t>
              </a:r>
            </a:p>
          </p:txBody>
        </p:sp>
        <p:sp>
          <p:nvSpPr>
            <p:cNvPr id="27" name="TextBox 26"/>
            <p:cNvSpPr txBox="1"/>
            <p:nvPr/>
          </p:nvSpPr>
          <p:spPr>
            <a:xfrm>
              <a:off x="1504709" y="1401065"/>
              <a:ext cx="1967205" cy="369332"/>
            </a:xfrm>
            <a:prstGeom prst="rect">
              <a:avLst/>
            </a:prstGeom>
            <a:noFill/>
          </p:spPr>
          <p:txBody>
            <a:bodyPr wrap="none" rtlCol="0">
              <a:spAutoFit/>
            </a:bodyPr>
            <a:lstStyle/>
            <a:p>
              <a:r>
                <a:rPr lang="en-US" dirty="0">
                  <a:latin typeface="Roboto Light" charset="0"/>
                  <a:ea typeface="Roboto Light" charset="0"/>
                  <a:cs typeface="Roboto Light" charset="0"/>
                </a:rPr>
                <a:t>Hardware Design</a:t>
              </a:r>
            </a:p>
          </p:txBody>
        </p:sp>
      </p:grpSp>
      <p:grpSp>
        <p:nvGrpSpPr>
          <p:cNvPr id="28" name="Group 27"/>
          <p:cNvGrpSpPr/>
          <p:nvPr/>
        </p:nvGrpSpPr>
        <p:grpSpPr>
          <a:xfrm>
            <a:off x="1013217" y="3278020"/>
            <a:ext cx="1714877" cy="462987"/>
            <a:chOff x="968712" y="763861"/>
            <a:chExt cx="1714877" cy="462987"/>
          </a:xfrm>
        </p:grpSpPr>
        <p:sp>
          <p:nvSpPr>
            <p:cNvPr id="29" name="Oval 28"/>
            <p:cNvSpPr/>
            <p:nvPr/>
          </p:nvSpPr>
          <p:spPr>
            <a:xfrm>
              <a:off x="968712" y="763861"/>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4</a:t>
              </a:r>
            </a:p>
          </p:txBody>
        </p:sp>
        <p:sp>
          <p:nvSpPr>
            <p:cNvPr id="30" name="TextBox 29"/>
            <p:cNvSpPr txBox="1"/>
            <p:nvPr/>
          </p:nvSpPr>
          <p:spPr>
            <a:xfrm>
              <a:off x="1524297" y="810688"/>
              <a:ext cx="1159292" cy="369332"/>
            </a:xfrm>
            <a:prstGeom prst="rect">
              <a:avLst/>
            </a:prstGeom>
            <a:noFill/>
          </p:spPr>
          <p:txBody>
            <a:bodyPr wrap="none" rtlCol="0">
              <a:spAutoFit/>
            </a:bodyPr>
            <a:lstStyle/>
            <a:p>
              <a:r>
                <a:rPr lang="en-US" dirty="0">
                  <a:latin typeface="Roboto Light" charset="0"/>
                  <a:ea typeface="Roboto Light" charset="0"/>
                  <a:cs typeface="Roboto Light" charset="0"/>
                </a:rPr>
                <a:t>Algorithm</a:t>
              </a:r>
            </a:p>
          </p:txBody>
        </p:sp>
      </p:grpSp>
      <p:grpSp>
        <p:nvGrpSpPr>
          <p:cNvPr id="31" name="Group 30"/>
          <p:cNvGrpSpPr/>
          <p:nvPr/>
        </p:nvGrpSpPr>
        <p:grpSpPr>
          <a:xfrm>
            <a:off x="993629" y="4505533"/>
            <a:ext cx="2689503" cy="462987"/>
            <a:chOff x="949124" y="1354238"/>
            <a:chExt cx="2689503" cy="462987"/>
          </a:xfrm>
        </p:grpSpPr>
        <p:sp>
          <p:nvSpPr>
            <p:cNvPr id="32" name="Oval 31"/>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6</a:t>
              </a:r>
            </a:p>
          </p:txBody>
        </p:sp>
        <p:sp>
          <p:nvSpPr>
            <p:cNvPr id="33" name="TextBox 32"/>
            <p:cNvSpPr txBox="1"/>
            <p:nvPr/>
          </p:nvSpPr>
          <p:spPr>
            <a:xfrm>
              <a:off x="1504709" y="1401065"/>
              <a:ext cx="2133918" cy="369332"/>
            </a:xfrm>
            <a:prstGeom prst="rect">
              <a:avLst/>
            </a:prstGeom>
            <a:noFill/>
          </p:spPr>
          <p:txBody>
            <a:bodyPr wrap="none" rtlCol="0">
              <a:spAutoFit/>
            </a:bodyPr>
            <a:lstStyle/>
            <a:p>
              <a:r>
                <a:rPr lang="en-US" dirty="0">
                  <a:latin typeface="Roboto Light" charset="0"/>
                  <a:ea typeface="Roboto Light" charset="0"/>
                  <a:cs typeface="Roboto Light" charset="0"/>
                </a:rPr>
                <a:t>Application Module</a:t>
              </a:r>
            </a:p>
          </p:txBody>
        </p:sp>
      </p:grpSp>
      <p:grpSp>
        <p:nvGrpSpPr>
          <p:cNvPr id="34" name="Group 33"/>
          <p:cNvGrpSpPr/>
          <p:nvPr/>
        </p:nvGrpSpPr>
        <p:grpSpPr>
          <a:xfrm>
            <a:off x="993629" y="5142669"/>
            <a:ext cx="4010377" cy="462987"/>
            <a:chOff x="949124" y="1354238"/>
            <a:chExt cx="4010377" cy="462987"/>
          </a:xfrm>
        </p:grpSpPr>
        <p:sp>
          <p:nvSpPr>
            <p:cNvPr id="35" name="Oval 34"/>
            <p:cNvSpPr/>
            <p:nvPr/>
          </p:nvSpPr>
          <p:spPr>
            <a:xfrm>
              <a:off x="949124" y="1354238"/>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7</a:t>
              </a:r>
            </a:p>
          </p:txBody>
        </p:sp>
        <p:sp>
          <p:nvSpPr>
            <p:cNvPr id="36" name="TextBox 35"/>
            <p:cNvSpPr txBox="1"/>
            <p:nvPr/>
          </p:nvSpPr>
          <p:spPr>
            <a:xfrm>
              <a:off x="1504709" y="1401065"/>
              <a:ext cx="3454792" cy="369332"/>
            </a:xfrm>
            <a:prstGeom prst="rect">
              <a:avLst/>
            </a:prstGeom>
            <a:noFill/>
          </p:spPr>
          <p:txBody>
            <a:bodyPr wrap="none" rtlCol="0">
              <a:spAutoFit/>
            </a:bodyPr>
            <a:lstStyle/>
            <a:p>
              <a:r>
                <a:rPr lang="en-US" dirty="0">
                  <a:latin typeface="Roboto Light" charset="0"/>
                  <a:ea typeface="Roboto Light" charset="0"/>
                  <a:cs typeface="Roboto Light" charset="0"/>
                </a:rPr>
                <a:t>Lesson Learned – Demo – Q&amp;A</a:t>
              </a:r>
            </a:p>
          </p:txBody>
        </p:sp>
      </p:grpSp>
      <p:sp>
        <p:nvSpPr>
          <p:cNvPr id="38"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Content</a:t>
            </a:r>
          </a:p>
        </p:txBody>
      </p:sp>
      <p:grpSp>
        <p:nvGrpSpPr>
          <p:cNvPr id="2" name="Group 1"/>
          <p:cNvGrpSpPr/>
          <p:nvPr/>
        </p:nvGrpSpPr>
        <p:grpSpPr>
          <a:xfrm>
            <a:off x="993629" y="2635518"/>
            <a:ext cx="8147771" cy="462987"/>
            <a:chOff x="952685" y="3902074"/>
            <a:chExt cx="8147771" cy="462987"/>
          </a:xfrm>
        </p:grpSpPr>
        <p:sp>
          <p:nvSpPr>
            <p:cNvPr id="39" name="Oval 38"/>
            <p:cNvSpPr/>
            <p:nvPr/>
          </p:nvSpPr>
          <p:spPr>
            <a:xfrm>
              <a:off x="952685" y="3902074"/>
              <a:ext cx="474562" cy="462987"/>
            </a:xfrm>
            <a:prstGeom prst="ellipse">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Black" charset="0"/>
                  <a:ea typeface="Roboto Black" charset="0"/>
                  <a:cs typeface="Roboto Black" charset="0"/>
                </a:rPr>
                <a:t>3</a:t>
              </a:r>
            </a:p>
          </p:txBody>
        </p:sp>
        <p:sp>
          <p:nvSpPr>
            <p:cNvPr id="40" name="TextBox 39"/>
            <p:cNvSpPr txBox="1"/>
            <p:nvPr/>
          </p:nvSpPr>
          <p:spPr>
            <a:xfrm>
              <a:off x="1508269" y="3948901"/>
              <a:ext cx="7592187" cy="369332"/>
            </a:xfrm>
            <a:prstGeom prst="rect">
              <a:avLst/>
            </a:prstGeom>
            <a:noFill/>
          </p:spPr>
          <p:txBody>
            <a:bodyPr wrap="square" rtlCol="0">
              <a:spAutoFit/>
            </a:bodyPr>
            <a:lstStyle/>
            <a:p>
              <a:r>
                <a:rPr lang="en-US" dirty="0">
                  <a:latin typeface="Roboto Light" charset="0"/>
                  <a:ea typeface="Roboto Light" charset="0"/>
                  <a:cs typeface="Roboto Light" charset="0"/>
                </a:rPr>
                <a:t>Scientific Basis &amp; Some Characteristics of The Fingerprint</a:t>
              </a:r>
            </a:p>
          </p:txBody>
        </p:sp>
      </p:grpSp>
    </p:spTree>
    <p:extLst>
      <p:ext uri="{BB962C8B-B14F-4D97-AF65-F5344CB8AC3E}">
        <p14:creationId xmlns:p14="http://schemas.microsoft.com/office/powerpoint/2010/main" val="126512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pic>
        <p:nvPicPr>
          <p:cNvPr id="9" name="Picture 8"/>
          <p:cNvPicPr>
            <a:picLocks noChangeAspect="1"/>
          </p:cNvPicPr>
          <p:nvPr/>
        </p:nvPicPr>
        <p:blipFill>
          <a:blip r:embed="rId3"/>
          <a:stretch>
            <a:fillRect/>
          </a:stretch>
        </p:blipFill>
        <p:spPr>
          <a:xfrm>
            <a:off x="271059" y="1321959"/>
            <a:ext cx="11649881" cy="1706245"/>
          </a:xfrm>
          <a:prstGeom prst="rect">
            <a:avLst/>
          </a:prstGeom>
        </p:spPr>
      </p:pic>
      <p:pic>
        <p:nvPicPr>
          <p:cNvPr id="3" name="Picture 2"/>
          <p:cNvPicPr>
            <a:picLocks noChangeAspect="1"/>
          </p:cNvPicPr>
          <p:nvPr/>
        </p:nvPicPr>
        <p:blipFill>
          <a:blip r:embed="rId4"/>
          <a:stretch>
            <a:fillRect/>
          </a:stretch>
        </p:blipFill>
        <p:spPr>
          <a:xfrm>
            <a:off x="2731893" y="3599344"/>
            <a:ext cx="837217" cy="960337"/>
          </a:xfrm>
          <a:prstGeom prst="rect">
            <a:avLst/>
          </a:prstGeom>
        </p:spPr>
      </p:pic>
      <p:pic>
        <p:nvPicPr>
          <p:cNvPr id="6" name="Picture 5"/>
          <p:cNvPicPr>
            <a:picLocks noChangeAspect="1"/>
          </p:cNvPicPr>
          <p:nvPr/>
        </p:nvPicPr>
        <p:blipFill>
          <a:blip r:embed="rId5"/>
          <a:stretch>
            <a:fillRect/>
          </a:stretch>
        </p:blipFill>
        <p:spPr>
          <a:xfrm>
            <a:off x="5039458" y="3607772"/>
            <a:ext cx="836731" cy="951909"/>
          </a:xfrm>
          <a:prstGeom prst="rect">
            <a:avLst/>
          </a:prstGeom>
        </p:spPr>
      </p:pic>
      <p:pic>
        <p:nvPicPr>
          <p:cNvPr id="7" name="Picture 6"/>
          <p:cNvPicPr>
            <a:picLocks noChangeAspect="1"/>
          </p:cNvPicPr>
          <p:nvPr/>
        </p:nvPicPr>
        <p:blipFill>
          <a:blip r:embed="rId6"/>
          <a:stretch>
            <a:fillRect/>
          </a:stretch>
        </p:blipFill>
        <p:spPr>
          <a:xfrm>
            <a:off x="7501974" y="3599344"/>
            <a:ext cx="847357" cy="960338"/>
          </a:xfrm>
          <a:prstGeom prst="rect">
            <a:avLst/>
          </a:prstGeom>
        </p:spPr>
      </p:pic>
      <p:pic>
        <p:nvPicPr>
          <p:cNvPr id="8" name="Picture 7"/>
          <p:cNvPicPr>
            <a:picLocks noChangeAspect="1"/>
          </p:cNvPicPr>
          <p:nvPr/>
        </p:nvPicPr>
        <p:blipFill>
          <a:blip r:embed="rId7"/>
          <a:stretch>
            <a:fillRect/>
          </a:stretch>
        </p:blipFill>
        <p:spPr>
          <a:xfrm>
            <a:off x="9809489" y="3530463"/>
            <a:ext cx="927337" cy="1054619"/>
          </a:xfrm>
          <a:prstGeom prst="rect">
            <a:avLst/>
          </a:prstGeom>
        </p:spPr>
      </p:pic>
      <p:pic>
        <p:nvPicPr>
          <p:cNvPr id="2" name="Picture 1"/>
          <p:cNvPicPr>
            <a:picLocks noChangeAspect="1"/>
          </p:cNvPicPr>
          <p:nvPr/>
        </p:nvPicPr>
        <p:blipFill>
          <a:blip r:embed="rId8"/>
          <a:stretch>
            <a:fillRect/>
          </a:stretch>
        </p:blipFill>
        <p:spPr>
          <a:xfrm>
            <a:off x="3503826" y="1388962"/>
            <a:ext cx="4845505" cy="5451194"/>
          </a:xfrm>
          <a:prstGeom prst="rect">
            <a:avLst/>
          </a:prstGeom>
        </p:spPr>
      </p:pic>
      <p:sp>
        <p:nvSpPr>
          <p:cNvPr id="10" name="TextBox 9"/>
          <p:cNvSpPr txBox="1"/>
          <p:nvPr/>
        </p:nvSpPr>
        <p:spPr>
          <a:xfrm>
            <a:off x="790687" y="5298818"/>
            <a:ext cx="2518056" cy="584775"/>
          </a:xfrm>
          <a:prstGeom prst="rect">
            <a:avLst/>
          </a:prstGeom>
          <a:noFill/>
        </p:spPr>
        <p:txBody>
          <a:bodyPr wrap="square" rtlCol="0">
            <a:spAutoFit/>
          </a:bodyPr>
          <a:lstStyle/>
          <a:p>
            <a:r>
              <a:rPr lang="en-US" sz="3200" b="1" dirty="0">
                <a:solidFill>
                  <a:srgbClr val="FF0000"/>
                </a:solidFill>
              </a:rPr>
              <a:t>INPUT IMAGE</a:t>
            </a:r>
          </a:p>
        </p:txBody>
      </p:sp>
    </p:spTree>
    <p:extLst>
      <p:ext uri="{BB962C8B-B14F-4D97-AF65-F5344CB8AC3E}">
        <p14:creationId xmlns:p14="http://schemas.microsoft.com/office/powerpoint/2010/main" val="2725663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pic>
        <p:nvPicPr>
          <p:cNvPr id="9" name="Picture 8"/>
          <p:cNvPicPr>
            <a:picLocks noChangeAspect="1"/>
          </p:cNvPicPr>
          <p:nvPr/>
        </p:nvPicPr>
        <p:blipFill>
          <a:blip r:embed="rId3"/>
          <a:stretch>
            <a:fillRect/>
          </a:stretch>
        </p:blipFill>
        <p:spPr>
          <a:xfrm>
            <a:off x="271059" y="1321959"/>
            <a:ext cx="11649881" cy="1706245"/>
          </a:xfrm>
          <a:prstGeom prst="rect">
            <a:avLst/>
          </a:prstGeom>
        </p:spPr>
      </p:pic>
      <p:pic>
        <p:nvPicPr>
          <p:cNvPr id="6" name="Picture 5"/>
          <p:cNvPicPr>
            <a:picLocks noChangeAspect="1"/>
          </p:cNvPicPr>
          <p:nvPr/>
        </p:nvPicPr>
        <p:blipFill>
          <a:blip r:embed="rId4"/>
          <a:stretch>
            <a:fillRect/>
          </a:stretch>
        </p:blipFill>
        <p:spPr>
          <a:xfrm>
            <a:off x="5039458" y="3607772"/>
            <a:ext cx="836731" cy="951909"/>
          </a:xfrm>
          <a:prstGeom prst="rect">
            <a:avLst/>
          </a:prstGeom>
        </p:spPr>
      </p:pic>
      <p:pic>
        <p:nvPicPr>
          <p:cNvPr id="7" name="Picture 6"/>
          <p:cNvPicPr>
            <a:picLocks noChangeAspect="1"/>
          </p:cNvPicPr>
          <p:nvPr/>
        </p:nvPicPr>
        <p:blipFill>
          <a:blip r:embed="rId5"/>
          <a:stretch>
            <a:fillRect/>
          </a:stretch>
        </p:blipFill>
        <p:spPr>
          <a:xfrm>
            <a:off x="7501974" y="3599344"/>
            <a:ext cx="847357" cy="960338"/>
          </a:xfrm>
          <a:prstGeom prst="rect">
            <a:avLst/>
          </a:prstGeom>
        </p:spPr>
      </p:pic>
      <p:pic>
        <p:nvPicPr>
          <p:cNvPr id="8" name="Picture 7"/>
          <p:cNvPicPr>
            <a:picLocks noChangeAspect="1"/>
          </p:cNvPicPr>
          <p:nvPr/>
        </p:nvPicPr>
        <p:blipFill>
          <a:blip r:embed="rId6"/>
          <a:stretch>
            <a:fillRect/>
          </a:stretch>
        </p:blipFill>
        <p:spPr>
          <a:xfrm>
            <a:off x="9809489" y="3530463"/>
            <a:ext cx="927337" cy="1054619"/>
          </a:xfrm>
          <a:prstGeom prst="rect">
            <a:avLst/>
          </a:prstGeom>
        </p:spPr>
      </p:pic>
      <p:pic>
        <p:nvPicPr>
          <p:cNvPr id="2" name="Picture 1"/>
          <p:cNvPicPr>
            <a:picLocks noChangeAspect="1"/>
          </p:cNvPicPr>
          <p:nvPr/>
        </p:nvPicPr>
        <p:blipFill>
          <a:blip r:embed="rId7"/>
          <a:stretch>
            <a:fillRect/>
          </a:stretch>
        </p:blipFill>
        <p:spPr>
          <a:xfrm>
            <a:off x="359550" y="3599344"/>
            <a:ext cx="901995" cy="1014745"/>
          </a:xfrm>
          <a:prstGeom prst="rect">
            <a:avLst/>
          </a:prstGeom>
        </p:spPr>
      </p:pic>
      <p:pic>
        <p:nvPicPr>
          <p:cNvPr id="3" name="Picture 2"/>
          <p:cNvPicPr>
            <a:picLocks noChangeAspect="1"/>
          </p:cNvPicPr>
          <p:nvPr/>
        </p:nvPicPr>
        <p:blipFill>
          <a:blip r:embed="rId8"/>
          <a:stretch>
            <a:fillRect/>
          </a:stretch>
        </p:blipFill>
        <p:spPr>
          <a:xfrm>
            <a:off x="3106498" y="1079937"/>
            <a:ext cx="4857653" cy="5572013"/>
          </a:xfrm>
          <a:prstGeom prst="rect">
            <a:avLst/>
          </a:prstGeom>
        </p:spPr>
      </p:pic>
      <p:sp>
        <p:nvSpPr>
          <p:cNvPr id="10" name="TextBox 9"/>
          <p:cNvSpPr txBox="1"/>
          <p:nvPr/>
        </p:nvSpPr>
        <p:spPr>
          <a:xfrm>
            <a:off x="1170249" y="5540354"/>
            <a:ext cx="2518056" cy="584775"/>
          </a:xfrm>
          <a:prstGeom prst="rect">
            <a:avLst/>
          </a:prstGeom>
          <a:noFill/>
        </p:spPr>
        <p:txBody>
          <a:bodyPr wrap="square" rtlCol="0">
            <a:spAutoFit/>
          </a:bodyPr>
          <a:lstStyle/>
          <a:p>
            <a:r>
              <a:rPr lang="en-US" sz="3200" b="1" dirty="0">
                <a:solidFill>
                  <a:srgbClr val="FF0000"/>
                </a:solidFill>
              </a:rPr>
              <a:t>ENHANCE</a:t>
            </a:r>
          </a:p>
        </p:txBody>
      </p:sp>
    </p:spTree>
    <p:extLst>
      <p:ext uri="{BB962C8B-B14F-4D97-AF65-F5344CB8AC3E}">
        <p14:creationId xmlns:p14="http://schemas.microsoft.com/office/powerpoint/2010/main" val="1718471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pic>
        <p:nvPicPr>
          <p:cNvPr id="9" name="Picture 8"/>
          <p:cNvPicPr>
            <a:picLocks noChangeAspect="1"/>
          </p:cNvPicPr>
          <p:nvPr/>
        </p:nvPicPr>
        <p:blipFill>
          <a:blip r:embed="rId3"/>
          <a:stretch>
            <a:fillRect/>
          </a:stretch>
        </p:blipFill>
        <p:spPr>
          <a:xfrm>
            <a:off x="271059" y="1321959"/>
            <a:ext cx="11649881" cy="1706245"/>
          </a:xfrm>
          <a:prstGeom prst="rect">
            <a:avLst/>
          </a:prstGeom>
        </p:spPr>
      </p:pic>
      <p:pic>
        <p:nvPicPr>
          <p:cNvPr id="7" name="Picture 6"/>
          <p:cNvPicPr>
            <a:picLocks noChangeAspect="1"/>
          </p:cNvPicPr>
          <p:nvPr/>
        </p:nvPicPr>
        <p:blipFill>
          <a:blip r:embed="rId4"/>
          <a:stretch>
            <a:fillRect/>
          </a:stretch>
        </p:blipFill>
        <p:spPr>
          <a:xfrm>
            <a:off x="7501974" y="3599344"/>
            <a:ext cx="847357" cy="960338"/>
          </a:xfrm>
          <a:prstGeom prst="rect">
            <a:avLst/>
          </a:prstGeom>
        </p:spPr>
      </p:pic>
      <p:pic>
        <p:nvPicPr>
          <p:cNvPr id="8" name="Picture 7"/>
          <p:cNvPicPr>
            <a:picLocks noChangeAspect="1"/>
          </p:cNvPicPr>
          <p:nvPr/>
        </p:nvPicPr>
        <p:blipFill>
          <a:blip r:embed="rId5"/>
          <a:stretch>
            <a:fillRect/>
          </a:stretch>
        </p:blipFill>
        <p:spPr>
          <a:xfrm>
            <a:off x="9809489" y="3530463"/>
            <a:ext cx="927337" cy="1054619"/>
          </a:xfrm>
          <a:prstGeom prst="rect">
            <a:avLst/>
          </a:prstGeom>
        </p:spPr>
      </p:pic>
      <p:pic>
        <p:nvPicPr>
          <p:cNvPr id="2" name="Picture 1"/>
          <p:cNvPicPr>
            <a:picLocks noChangeAspect="1"/>
          </p:cNvPicPr>
          <p:nvPr/>
        </p:nvPicPr>
        <p:blipFill>
          <a:blip r:embed="rId6"/>
          <a:stretch>
            <a:fillRect/>
          </a:stretch>
        </p:blipFill>
        <p:spPr>
          <a:xfrm>
            <a:off x="359550" y="3599344"/>
            <a:ext cx="901995" cy="1014745"/>
          </a:xfrm>
          <a:prstGeom prst="rect">
            <a:avLst/>
          </a:prstGeom>
        </p:spPr>
      </p:pic>
      <p:pic>
        <p:nvPicPr>
          <p:cNvPr id="3" name="Picture 2"/>
          <p:cNvPicPr>
            <a:picLocks noChangeAspect="1"/>
          </p:cNvPicPr>
          <p:nvPr/>
        </p:nvPicPr>
        <p:blipFill>
          <a:blip r:embed="rId7"/>
          <a:stretch>
            <a:fillRect/>
          </a:stretch>
        </p:blipFill>
        <p:spPr>
          <a:xfrm>
            <a:off x="2731894" y="3599344"/>
            <a:ext cx="884650" cy="1014745"/>
          </a:xfrm>
          <a:prstGeom prst="rect">
            <a:avLst/>
          </a:prstGeom>
        </p:spPr>
      </p:pic>
      <p:pic>
        <p:nvPicPr>
          <p:cNvPr id="6" name="Picture 5"/>
          <p:cNvPicPr>
            <a:picLocks noChangeAspect="1"/>
          </p:cNvPicPr>
          <p:nvPr/>
        </p:nvPicPr>
        <p:blipFill>
          <a:blip r:embed="rId8"/>
          <a:stretch>
            <a:fillRect/>
          </a:stretch>
        </p:blipFill>
        <p:spPr>
          <a:xfrm>
            <a:off x="3175054" y="1486728"/>
            <a:ext cx="4721365" cy="5371271"/>
          </a:xfrm>
          <a:prstGeom prst="rect">
            <a:avLst/>
          </a:prstGeom>
        </p:spPr>
      </p:pic>
      <p:sp>
        <p:nvSpPr>
          <p:cNvPr id="10" name="TextBox 9"/>
          <p:cNvSpPr txBox="1"/>
          <p:nvPr/>
        </p:nvSpPr>
        <p:spPr>
          <a:xfrm>
            <a:off x="359550" y="5540354"/>
            <a:ext cx="3328755" cy="584775"/>
          </a:xfrm>
          <a:prstGeom prst="rect">
            <a:avLst/>
          </a:prstGeom>
          <a:noFill/>
        </p:spPr>
        <p:txBody>
          <a:bodyPr wrap="square" rtlCol="0">
            <a:spAutoFit/>
          </a:bodyPr>
          <a:lstStyle/>
          <a:p>
            <a:r>
              <a:rPr lang="en-US" sz="3200" b="1" dirty="0">
                <a:solidFill>
                  <a:srgbClr val="FF0000"/>
                </a:solidFill>
              </a:rPr>
              <a:t>BINARIZATION</a:t>
            </a:r>
          </a:p>
        </p:txBody>
      </p:sp>
    </p:spTree>
    <p:extLst>
      <p:ext uri="{BB962C8B-B14F-4D97-AF65-F5344CB8AC3E}">
        <p14:creationId xmlns:p14="http://schemas.microsoft.com/office/powerpoint/2010/main" val="3190677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pic>
        <p:nvPicPr>
          <p:cNvPr id="9" name="Picture 8"/>
          <p:cNvPicPr>
            <a:picLocks noChangeAspect="1"/>
          </p:cNvPicPr>
          <p:nvPr/>
        </p:nvPicPr>
        <p:blipFill>
          <a:blip r:embed="rId3"/>
          <a:stretch>
            <a:fillRect/>
          </a:stretch>
        </p:blipFill>
        <p:spPr>
          <a:xfrm>
            <a:off x="271059" y="1321959"/>
            <a:ext cx="11649881" cy="1706245"/>
          </a:xfrm>
          <a:prstGeom prst="rect">
            <a:avLst/>
          </a:prstGeom>
        </p:spPr>
      </p:pic>
      <p:pic>
        <p:nvPicPr>
          <p:cNvPr id="8" name="Picture 7"/>
          <p:cNvPicPr>
            <a:picLocks noChangeAspect="1"/>
          </p:cNvPicPr>
          <p:nvPr/>
        </p:nvPicPr>
        <p:blipFill>
          <a:blip r:embed="rId4"/>
          <a:stretch>
            <a:fillRect/>
          </a:stretch>
        </p:blipFill>
        <p:spPr>
          <a:xfrm>
            <a:off x="9809489" y="3530463"/>
            <a:ext cx="927337" cy="1054619"/>
          </a:xfrm>
          <a:prstGeom prst="rect">
            <a:avLst/>
          </a:prstGeom>
        </p:spPr>
      </p:pic>
      <p:pic>
        <p:nvPicPr>
          <p:cNvPr id="2" name="Picture 1"/>
          <p:cNvPicPr>
            <a:picLocks noChangeAspect="1"/>
          </p:cNvPicPr>
          <p:nvPr/>
        </p:nvPicPr>
        <p:blipFill>
          <a:blip r:embed="rId5"/>
          <a:stretch>
            <a:fillRect/>
          </a:stretch>
        </p:blipFill>
        <p:spPr>
          <a:xfrm>
            <a:off x="359550" y="3599344"/>
            <a:ext cx="901995" cy="1014745"/>
          </a:xfrm>
          <a:prstGeom prst="rect">
            <a:avLst/>
          </a:prstGeom>
        </p:spPr>
      </p:pic>
      <p:pic>
        <p:nvPicPr>
          <p:cNvPr id="3" name="Picture 2"/>
          <p:cNvPicPr>
            <a:picLocks noChangeAspect="1"/>
          </p:cNvPicPr>
          <p:nvPr/>
        </p:nvPicPr>
        <p:blipFill>
          <a:blip r:embed="rId6"/>
          <a:stretch>
            <a:fillRect/>
          </a:stretch>
        </p:blipFill>
        <p:spPr>
          <a:xfrm>
            <a:off x="2731894" y="3599344"/>
            <a:ext cx="884650" cy="1014745"/>
          </a:xfrm>
          <a:prstGeom prst="rect">
            <a:avLst/>
          </a:prstGeom>
        </p:spPr>
      </p:pic>
      <p:pic>
        <p:nvPicPr>
          <p:cNvPr id="6" name="Picture 5"/>
          <p:cNvPicPr>
            <a:picLocks noChangeAspect="1"/>
          </p:cNvPicPr>
          <p:nvPr/>
        </p:nvPicPr>
        <p:blipFill>
          <a:blip r:embed="rId7"/>
          <a:stretch>
            <a:fillRect/>
          </a:stretch>
        </p:blipFill>
        <p:spPr>
          <a:xfrm>
            <a:off x="5039459" y="3607772"/>
            <a:ext cx="1002358" cy="1140335"/>
          </a:xfrm>
          <a:prstGeom prst="rect">
            <a:avLst/>
          </a:prstGeom>
        </p:spPr>
      </p:pic>
      <p:pic>
        <p:nvPicPr>
          <p:cNvPr id="7" name="Picture 6"/>
          <p:cNvPicPr>
            <a:picLocks noChangeAspect="1"/>
          </p:cNvPicPr>
          <p:nvPr/>
        </p:nvPicPr>
        <p:blipFill>
          <a:blip r:embed="rId8"/>
          <a:stretch>
            <a:fillRect/>
          </a:stretch>
        </p:blipFill>
        <p:spPr>
          <a:xfrm>
            <a:off x="5462804" y="1288284"/>
            <a:ext cx="4903148" cy="5556902"/>
          </a:xfrm>
          <a:prstGeom prst="rect">
            <a:avLst/>
          </a:prstGeom>
        </p:spPr>
      </p:pic>
      <p:sp>
        <p:nvSpPr>
          <p:cNvPr id="10" name="TextBox 9"/>
          <p:cNvSpPr txBox="1"/>
          <p:nvPr/>
        </p:nvSpPr>
        <p:spPr>
          <a:xfrm>
            <a:off x="1170249" y="5540354"/>
            <a:ext cx="2518056" cy="584775"/>
          </a:xfrm>
          <a:prstGeom prst="rect">
            <a:avLst/>
          </a:prstGeom>
          <a:noFill/>
        </p:spPr>
        <p:txBody>
          <a:bodyPr wrap="square" rtlCol="0">
            <a:spAutoFit/>
          </a:bodyPr>
          <a:lstStyle/>
          <a:p>
            <a:r>
              <a:rPr lang="en-US" sz="3200" b="1" dirty="0">
                <a:solidFill>
                  <a:srgbClr val="FF0000"/>
                </a:solidFill>
              </a:rPr>
              <a:t>THINNING</a:t>
            </a:r>
          </a:p>
        </p:txBody>
      </p:sp>
    </p:spTree>
    <p:extLst>
      <p:ext uri="{BB962C8B-B14F-4D97-AF65-F5344CB8AC3E}">
        <p14:creationId xmlns:p14="http://schemas.microsoft.com/office/powerpoint/2010/main" val="2869821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pic>
        <p:nvPicPr>
          <p:cNvPr id="9" name="Picture 8"/>
          <p:cNvPicPr>
            <a:picLocks noChangeAspect="1"/>
          </p:cNvPicPr>
          <p:nvPr/>
        </p:nvPicPr>
        <p:blipFill>
          <a:blip r:embed="rId3"/>
          <a:stretch>
            <a:fillRect/>
          </a:stretch>
        </p:blipFill>
        <p:spPr>
          <a:xfrm>
            <a:off x="271059" y="1321959"/>
            <a:ext cx="11649881" cy="1706245"/>
          </a:xfrm>
          <a:prstGeom prst="rect">
            <a:avLst/>
          </a:prstGeom>
        </p:spPr>
      </p:pic>
      <p:pic>
        <p:nvPicPr>
          <p:cNvPr id="2" name="Picture 1"/>
          <p:cNvPicPr>
            <a:picLocks noChangeAspect="1"/>
          </p:cNvPicPr>
          <p:nvPr/>
        </p:nvPicPr>
        <p:blipFill>
          <a:blip r:embed="rId4"/>
          <a:stretch>
            <a:fillRect/>
          </a:stretch>
        </p:blipFill>
        <p:spPr>
          <a:xfrm>
            <a:off x="359550" y="3599344"/>
            <a:ext cx="901995" cy="1014745"/>
          </a:xfrm>
          <a:prstGeom prst="rect">
            <a:avLst/>
          </a:prstGeom>
        </p:spPr>
      </p:pic>
      <p:pic>
        <p:nvPicPr>
          <p:cNvPr id="3" name="Picture 2"/>
          <p:cNvPicPr>
            <a:picLocks noChangeAspect="1"/>
          </p:cNvPicPr>
          <p:nvPr/>
        </p:nvPicPr>
        <p:blipFill>
          <a:blip r:embed="rId5"/>
          <a:stretch>
            <a:fillRect/>
          </a:stretch>
        </p:blipFill>
        <p:spPr>
          <a:xfrm>
            <a:off x="2731894" y="3599344"/>
            <a:ext cx="884650" cy="1014745"/>
          </a:xfrm>
          <a:prstGeom prst="rect">
            <a:avLst/>
          </a:prstGeom>
        </p:spPr>
      </p:pic>
      <p:pic>
        <p:nvPicPr>
          <p:cNvPr id="6" name="Picture 5"/>
          <p:cNvPicPr>
            <a:picLocks noChangeAspect="1"/>
          </p:cNvPicPr>
          <p:nvPr/>
        </p:nvPicPr>
        <p:blipFill>
          <a:blip r:embed="rId6"/>
          <a:stretch>
            <a:fillRect/>
          </a:stretch>
        </p:blipFill>
        <p:spPr>
          <a:xfrm>
            <a:off x="5039459" y="3607772"/>
            <a:ext cx="1002358" cy="1140335"/>
          </a:xfrm>
          <a:prstGeom prst="rect">
            <a:avLst/>
          </a:prstGeom>
        </p:spPr>
      </p:pic>
      <p:pic>
        <p:nvPicPr>
          <p:cNvPr id="7" name="Picture 6"/>
          <p:cNvPicPr>
            <a:picLocks noChangeAspect="1"/>
          </p:cNvPicPr>
          <p:nvPr/>
        </p:nvPicPr>
        <p:blipFill>
          <a:blip r:embed="rId7"/>
          <a:stretch>
            <a:fillRect/>
          </a:stretch>
        </p:blipFill>
        <p:spPr>
          <a:xfrm>
            <a:off x="7501974" y="3599344"/>
            <a:ext cx="1013614" cy="1148763"/>
          </a:xfrm>
          <a:prstGeom prst="rect">
            <a:avLst/>
          </a:prstGeom>
        </p:spPr>
      </p:pic>
      <p:pic>
        <p:nvPicPr>
          <p:cNvPr id="8" name="Picture 7"/>
          <p:cNvPicPr>
            <a:picLocks noChangeAspect="1"/>
          </p:cNvPicPr>
          <p:nvPr/>
        </p:nvPicPr>
        <p:blipFill>
          <a:blip r:embed="rId8"/>
          <a:stretch>
            <a:fillRect/>
          </a:stretch>
        </p:blipFill>
        <p:spPr>
          <a:xfrm>
            <a:off x="6345520" y="1019099"/>
            <a:ext cx="5049567" cy="5742648"/>
          </a:xfrm>
          <a:prstGeom prst="rect">
            <a:avLst/>
          </a:prstGeom>
        </p:spPr>
      </p:pic>
      <p:sp>
        <p:nvSpPr>
          <p:cNvPr id="11" name="TextBox 10"/>
          <p:cNvSpPr txBox="1"/>
          <p:nvPr/>
        </p:nvSpPr>
        <p:spPr>
          <a:xfrm>
            <a:off x="1170249" y="5540354"/>
            <a:ext cx="2518056" cy="1077218"/>
          </a:xfrm>
          <a:prstGeom prst="rect">
            <a:avLst/>
          </a:prstGeom>
          <a:noFill/>
        </p:spPr>
        <p:txBody>
          <a:bodyPr wrap="square" rtlCol="0">
            <a:spAutoFit/>
          </a:bodyPr>
          <a:lstStyle/>
          <a:p>
            <a:r>
              <a:rPr lang="en-US" sz="3200" b="1" dirty="0">
                <a:solidFill>
                  <a:srgbClr val="FF0000"/>
                </a:solidFill>
              </a:rPr>
              <a:t>MINUTIAE DETECTION </a:t>
            </a:r>
          </a:p>
        </p:txBody>
      </p:sp>
    </p:spTree>
    <p:extLst>
      <p:ext uri="{BB962C8B-B14F-4D97-AF65-F5344CB8AC3E}">
        <p14:creationId xmlns:p14="http://schemas.microsoft.com/office/powerpoint/2010/main" val="2556603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1641734"/>
            <a:ext cx="3345913"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ENHANCEMENT</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BINARIZATION</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THINNING</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MINUTIAE DETECTION</a:t>
            </a:r>
          </a:p>
          <a:p>
            <a:endParaRPr lang="en-US" sz="2000" dirty="0"/>
          </a:p>
        </p:txBody>
      </p:sp>
      <p:sp>
        <p:nvSpPr>
          <p:cNvPr id="5" name="Flowchart: Process 4"/>
          <p:cNvSpPr/>
          <p:nvPr/>
        </p:nvSpPr>
        <p:spPr>
          <a:xfrm>
            <a:off x="4987612" y="3257549"/>
            <a:ext cx="1326524" cy="991673"/>
          </a:xfrm>
          <a:prstGeom prst="flowChartProces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Upper Computer</a:t>
            </a:r>
          </a:p>
        </p:txBody>
      </p:sp>
      <p:pic>
        <p:nvPicPr>
          <p:cNvPr id="6" name="Picture 2" descr="Kết quả hình ảnh cho r305 fingerpr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230" y="2585910"/>
            <a:ext cx="2381250" cy="23812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6314136" y="3431413"/>
            <a:ext cx="2537094" cy="1"/>
          </a:xfrm>
          <a:prstGeom prst="straightConnector1">
            <a:avLst/>
          </a:prstGeom>
          <a:noFill/>
          <a:ln w="6350" cap="flat" cmpd="sng" algn="ctr">
            <a:solidFill>
              <a:srgbClr val="5B9BD5"/>
            </a:solidFill>
            <a:prstDash val="solid"/>
            <a:miter lim="800000"/>
            <a:tailEnd type="triangle"/>
          </a:ln>
          <a:effectLst/>
        </p:spPr>
      </p:cxnSp>
      <p:cxnSp>
        <p:nvCxnSpPr>
          <p:cNvPr id="10" name="Straight Arrow Connector 9"/>
          <p:cNvCxnSpPr/>
          <p:nvPr/>
        </p:nvCxnSpPr>
        <p:spPr>
          <a:xfrm flipH="1">
            <a:off x="6314136" y="4036720"/>
            <a:ext cx="2537094" cy="1"/>
          </a:xfrm>
          <a:prstGeom prst="straightConnector1">
            <a:avLst/>
          </a:prstGeom>
          <a:noFill/>
          <a:ln w="6350" cap="flat" cmpd="sng" algn="ctr">
            <a:solidFill>
              <a:srgbClr val="5B9BD5"/>
            </a:solidFill>
            <a:prstDash val="solid"/>
            <a:miter lim="800000"/>
            <a:tailEnd type="triangle"/>
          </a:ln>
          <a:effectLst/>
        </p:spPr>
      </p:cxnSp>
      <p:sp>
        <p:nvSpPr>
          <p:cNvPr id="11" name="TextBox 10"/>
          <p:cNvSpPr txBox="1"/>
          <p:nvPr/>
        </p:nvSpPr>
        <p:spPr>
          <a:xfrm>
            <a:off x="6598022" y="2891171"/>
            <a:ext cx="196932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Command package</a:t>
            </a:r>
          </a:p>
        </p:txBody>
      </p:sp>
      <p:sp>
        <p:nvSpPr>
          <p:cNvPr id="12" name="TextBox 11"/>
          <p:cNvSpPr txBox="1"/>
          <p:nvPr/>
        </p:nvSpPr>
        <p:spPr>
          <a:xfrm>
            <a:off x="6540045" y="4249222"/>
            <a:ext cx="22566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Acknowledge package</a:t>
            </a:r>
          </a:p>
        </p:txBody>
      </p:sp>
    </p:spTree>
    <p:extLst>
      <p:ext uri="{BB962C8B-B14F-4D97-AF65-F5344CB8AC3E}">
        <p14:creationId xmlns:p14="http://schemas.microsoft.com/office/powerpoint/2010/main" val="3866222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1641734"/>
            <a:ext cx="3345913"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sp>
        <p:nvSpPr>
          <p:cNvPr id="5" name="Flowchart: Process 4"/>
          <p:cNvSpPr/>
          <p:nvPr/>
        </p:nvSpPr>
        <p:spPr>
          <a:xfrm>
            <a:off x="8328382" y="7372349"/>
            <a:ext cx="1326524" cy="991673"/>
          </a:xfrm>
          <a:prstGeom prst="flowChartProces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Upper Computer</a:t>
            </a:r>
          </a:p>
        </p:txBody>
      </p:sp>
      <p:pic>
        <p:nvPicPr>
          <p:cNvPr id="6" name="Picture 2" descr="Kết quả hình ảnh cho r305 fingerpr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6700710"/>
            <a:ext cx="2381250" cy="23812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12192000" y="3023508"/>
            <a:ext cx="2537094" cy="1"/>
          </a:xfrm>
          <a:prstGeom prst="straightConnector1">
            <a:avLst/>
          </a:prstGeom>
          <a:noFill/>
          <a:ln w="6350" cap="flat" cmpd="sng" algn="ctr">
            <a:solidFill>
              <a:srgbClr val="5B9BD5"/>
            </a:solidFill>
            <a:prstDash val="solid"/>
            <a:miter lim="800000"/>
            <a:tailEnd type="triangle"/>
          </a:ln>
          <a:effectLst/>
        </p:spPr>
      </p:cxnSp>
      <p:cxnSp>
        <p:nvCxnSpPr>
          <p:cNvPr id="10" name="Straight Arrow Connector 9"/>
          <p:cNvCxnSpPr/>
          <p:nvPr/>
        </p:nvCxnSpPr>
        <p:spPr>
          <a:xfrm flipH="1">
            <a:off x="9654906" y="8151520"/>
            <a:ext cx="2537094" cy="1"/>
          </a:xfrm>
          <a:prstGeom prst="straightConnector1">
            <a:avLst/>
          </a:prstGeom>
          <a:noFill/>
          <a:ln w="6350" cap="flat" cmpd="sng" algn="ctr">
            <a:solidFill>
              <a:srgbClr val="5B9BD5"/>
            </a:solidFill>
            <a:prstDash val="solid"/>
            <a:miter lim="800000"/>
            <a:tailEnd type="triangle"/>
          </a:ln>
          <a:effectLst/>
        </p:spPr>
      </p:cxnSp>
      <p:sp>
        <p:nvSpPr>
          <p:cNvPr id="11" name="TextBox 10"/>
          <p:cNvSpPr txBox="1"/>
          <p:nvPr/>
        </p:nvSpPr>
        <p:spPr>
          <a:xfrm>
            <a:off x="9938792" y="7005971"/>
            <a:ext cx="196932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Command package</a:t>
            </a:r>
          </a:p>
        </p:txBody>
      </p:sp>
      <p:sp>
        <p:nvSpPr>
          <p:cNvPr id="12" name="TextBox 11"/>
          <p:cNvSpPr txBox="1"/>
          <p:nvPr/>
        </p:nvSpPr>
        <p:spPr>
          <a:xfrm>
            <a:off x="12417909" y="3841317"/>
            <a:ext cx="22566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Acknowledge package</a:t>
            </a:r>
          </a:p>
        </p:txBody>
      </p:sp>
      <p:graphicFrame>
        <p:nvGraphicFramePr>
          <p:cNvPr id="13" name="Table 12"/>
          <p:cNvGraphicFramePr>
            <a:graphicFrameLocks noGrp="1"/>
          </p:cNvGraphicFramePr>
          <p:nvPr>
            <p:extLst>
              <p:ext uri="{D42A27DB-BD31-4B8C-83A1-F6EECF244321}">
                <p14:modId xmlns:p14="http://schemas.microsoft.com/office/powerpoint/2010/main" val="988185633"/>
              </p:ext>
            </p:extLst>
          </p:nvPr>
        </p:nvGraphicFramePr>
        <p:xfrm>
          <a:off x="1259844" y="3814867"/>
          <a:ext cx="10417806" cy="1606214"/>
        </p:xfrm>
        <a:graphic>
          <a:graphicData uri="http://schemas.openxmlformats.org/drawingml/2006/table">
            <a:tbl>
              <a:tblPr firstRow="1" bandRow="1">
                <a:tableStyleId>{5C22544A-7EE6-4342-B048-85BDC9FD1C3A}</a:tableStyleId>
              </a:tblPr>
              <a:tblGrid>
                <a:gridCol w="1571134">
                  <a:extLst>
                    <a:ext uri="{9D8B030D-6E8A-4147-A177-3AD203B41FA5}">
                      <a16:colId xmlns:a16="http://schemas.microsoft.com/office/drawing/2014/main" val="20000"/>
                    </a:ext>
                  </a:extLst>
                </a:gridCol>
                <a:gridCol w="1277344">
                  <a:extLst>
                    <a:ext uri="{9D8B030D-6E8A-4147-A177-3AD203B41FA5}">
                      <a16:colId xmlns:a16="http://schemas.microsoft.com/office/drawing/2014/main" val="20001"/>
                    </a:ext>
                  </a:extLst>
                </a:gridCol>
                <a:gridCol w="2171486">
                  <a:extLst>
                    <a:ext uri="{9D8B030D-6E8A-4147-A177-3AD203B41FA5}">
                      <a16:colId xmlns:a16="http://schemas.microsoft.com/office/drawing/2014/main" val="20002"/>
                    </a:ext>
                  </a:extLst>
                </a:gridCol>
                <a:gridCol w="1955044">
                  <a:extLst>
                    <a:ext uri="{9D8B030D-6E8A-4147-A177-3AD203B41FA5}">
                      <a16:colId xmlns:a16="http://schemas.microsoft.com/office/drawing/2014/main" val="20003"/>
                    </a:ext>
                  </a:extLst>
                </a:gridCol>
                <a:gridCol w="1934947">
                  <a:extLst>
                    <a:ext uri="{9D8B030D-6E8A-4147-A177-3AD203B41FA5}">
                      <a16:colId xmlns:a16="http://schemas.microsoft.com/office/drawing/2014/main" val="20004"/>
                    </a:ext>
                  </a:extLst>
                </a:gridCol>
                <a:gridCol w="1507851">
                  <a:extLst>
                    <a:ext uri="{9D8B030D-6E8A-4147-A177-3AD203B41FA5}">
                      <a16:colId xmlns:a16="http://schemas.microsoft.com/office/drawing/2014/main" val="20005"/>
                    </a:ext>
                  </a:extLst>
                </a:gridCol>
              </a:tblGrid>
              <a:tr h="1022136">
                <a:tc>
                  <a:txBody>
                    <a:bodyPr/>
                    <a:lstStyle/>
                    <a:p>
                      <a:pPr algn="ctr"/>
                      <a:r>
                        <a:rPr lang="en-US" dirty="0"/>
                        <a:t>Header</a:t>
                      </a:r>
                    </a:p>
                  </a:txBody>
                  <a:tcPr anchor="ctr"/>
                </a:tc>
                <a:tc>
                  <a:txBody>
                    <a:bodyPr/>
                    <a:lstStyle/>
                    <a:p>
                      <a:pPr algn="ctr"/>
                      <a:r>
                        <a:rPr lang="en-US" dirty="0"/>
                        <a:t>Adder</a:t>
                      </a:r>
                    </a:p>
                  </a:txBody>
                  <a:tcPr anchor="ctr"/>
                </a:tc>
                <a:tc>
                  <a:txBody>
                    <a:bodyPr/>
                    <a:lstStyle/>
                    <a:p>
                      <a:pPr algn="ctr"/>
                      <a:r>
                        <a:rPr lang="en-US" dirty="0"/>
                        <a:t>Package identifier</a:t>
                      </a:r>
                    </a:p>
                  </a:txBody>
                  <a:tcPr anchor="ctr"/>
                </a:tc>
                <a:tc>
                  <a:txBody>
                    <a:bodyPr/>
                    <a:lstStyle/>
                    <a:p>
                      <a:pPr algn="ctr"/>
                      <a:r>
                        <a:rPr lang="en-US" dirty="0"/>
                        <a:t>Package length</a:t>
                      </a:r>
                    </a:p>
                  </a:txBody>
                  <a:tcPr anchor="ctr"/>
                </a:tc>
                <a:tc>
                  <a:txBody>
                    <a:bodyPr/>
                    <a:lstStyle/>
                    <a:p>
                      <a:pPr algn="ctr"/>
                      <a:r>
                        <a:rPr lang="en-US" dirty="0"/>
                        <a:t>Package content</a:t>
                      </a:r>
                    </a:p>
                  </a:txBody>
                  <a:tcPr anchor="ctr"/>
                </a:tc>
                <a:tc>
                  <a:txBody>
                    <a:bodyPr/>
                    <a:lstStyle/>
                    <a:p>
                      <a:pPr algn="ctr"/>
                      <a:r>
                        <a:rPr lang="en-US" dirty="0"/>
                        <a:t>Checksum</a:t>
                      </a:r>
                    </a:p>
                  </a:txBody>
                  <a:tcPr anchor="ctr"/>
                </a:tc>
                <a:extLst>
                  <a:ext uri="{0D108BD9-81ED-4DB2-BD59-A6C34878D82A}">
                    <a16:rowId xmlns:a16="http://schemas.microsoft.com/office/drawing/2014/main" val="10000"/>
                  </a:ext>
                </a:extLst>
              </a:tr>
              <a:tr h="584078">
                <a:tc>
                  <a:txBody>
                    <a:bodyPr/>
                    <a:lstStyle/>
                    <a:p>
                      <a:pPr algn="ctr"/>
                      <a:r>
                        <a:rPr lang="en-US" dirty="0"/>
                        <a:t>2 bytes</a:t>
                      </a:r>
                    </a:p>
                  </a:txBody>
                  <a:tcPr anchor="ctr"/>
                </a:tc>
                <a:tc>
                  <a:txBody>
                    <a:bodyPr/>
                    <a:lstStyle/>
                    <a:p>
                      <a:pPr algn="ctr"/>
                      <a:r>
                        <a:rPr lang="en-US" dirty="0"/>
                        <a:t>4 bytes</a:t>
                      </a:r>
                    </a:p>
                  </a:txBody>
                  <a:tcPr anchor="ctr"/>
                </a:tc>
                <a:tc>
                  <a:txBody>
                    <a:bodyPr/>
                    <a:lstStyle/>
                    <a:p>
                      <a:pPr algn="ctr"/>
                      <a:r>
                        <a:rPr lang="en-US" dirty="0"/>
                        <a:t>1 byte</a:t>
                      </a:r>
                    </a:p>
                  </a:txBody>
                  <a:tcPr anchor="ctr"/>
                </a:tc>
                <a:tc>
                  <a:txBody>
                    <a:bodyPr/>
                    <a:lstStyle/>
                    <a:p>
                      <a:pPr algn="ctr"/>
                      <a:r>
                        <a:rPr lang="en-US" dirty="0"/>
                        <a:t>2 bytes</a:t>
                      </a:r>
                    </a:p>
                  </a:txBody>
                  <a:tcPr anchor="ctr"/>
                </a:tc>
                <a:tc>
                  <a:txBody>
                    <a:bodyPr/>
                    <a:lstStyle/>
                    <a:p>
                      <a:pPr algn="ctr"/>
                      <a:r>
                        <a:rPr lang="en-US" dirty="0"/>
                        <a:t>-</a:t>
                      </a:r>
                    </a:p>
                  </a:txBody>
                  <a:tcPr anchor="ctr"/>
                </a:tc>
                <a:tc>
                  <a:txBody>
                    <a:bodyPr/>
                    <a:lstStyle/>
                    <a:p>
                      <a:pPr algn="ctr"/>
                      <a:r>
                        <a:rPr lang="en-US" dirty="0"/>
                        <a:t>2 bytes</a:t>
                      </a:r>
                    </a:p>
                  </a:txBody>
                  <a:tcPr anchor="ctr"/>
                </a:tc>
                <a:extLst>
                  <a:ext uri="{0D108BD9-81ED-4DB2-BD59-A6C34878D82A}">
                    <a16:rowId xmlns:a16="http://schemas.microsoft.com/office/drawing/2014/main" val="10001"/>
                  </a:ext>
                </a:extLst>
              </a:tr>
            </a:tbl>
          </a:graphicData>
        </a:graphic>
      </p:graphicFrame>
      <p:sp>
        <p:nvSpPr>
          <p:cNvPr id="14" name="TextBox 13"/>
          <p:cNvSpPr txBox="1"/>
          <p:nvPr/>
        </p:nvSpPr>
        <p:spPr>
          <a:xfrm>
            <a:off x="1259844" y="3114596"/>
            <a:ext cx="1664879" cy="369332"/>
          </a:xfrm>
          <a:prstGeom prst="rect">
            <a:avLst/>
          </a:prstGeom>
          <a:noFill/>
        </p:spPr>
        <p:txBody>
          <a:bodyPr wrap="none" rtlCol="0">
            <a:spAutoFit/>
          </a:bodyPr>
          <a:lstStyle/>
          <a:p>
            <a:r>
              <a:rPr lang="en-US" b="1" dirty="0"/>
              <a:t>Package format</a:t>
            </a:r>
          </a:p>
        </p:txBody>
      </p:sp>
    </p:spTree>
    <p:extLst>
      <p:ext uri="{BB962C8B-B14F-4D97-AF65-F5344CB8AC3E}">
        <p14:creationId xmlns:p14="http://schemas.microsoft.com/office/powerpoint/2010/main" val="3828421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1641734"/>
            <a:ext cx="3345913"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graphicFrame>
        <p:nvGraphicFramePr>
          <p:cNvPr id="15" name="Table 14"/>
          <p:cNvGraphicFramePr>
            <a:graphicFrameLocks noGrp="1"/>
          </p:cNvGraphicFramePr>
          <p:nvPr>
            <p:extLst>
              <p:ext uri="{D42A27DB-BD31-4B8C-83A1-F6EECF244321}">
                <p14:modId xmlns:p14="http://schemas.microsoft.com/office/powerpoint/2010/main" val="940869626"/>
              </p:ext>
            </p:extLst>
          </p:nvPr>
        </p:nvGraphicFramePr>
        <p:xfrm>
          <a:off x="1120942" y="2713995"/>
          <a:ext cx="9564923" cy="3760001"/>
        </p:xfrm>
        <a:graphic>
          <a:graphicData uri="http://schemas.openxmlformats.org/drawingml/2006/table">
            <a:tbl>
              <a:tblPr firstRow="1" bandRow="1">
                <a:tableStyleId>{5C22544A-7EE6-4342-B048-85BDC9FD1C3A}</a:tableStyleId>
              </a:tblPr>
              <a:tblGrid>
                <a:gridCol w="2594992">
                  <a:extLst>
                    <a:ext uri="{9D8B030D-6E8A-4147-A177-3AD203B41FA5}">
                      <a16:colId xmlns:a16="http://schemas.microsoft.com/office/drawing/2014/main" val="20000"/>
                    </a:ext>
                  </a:extLst>
                </a:gridCol>
                <a:gridCol w="1545880">
                  <a:extLst>
                    <a:ext uri="{9D8B030D-6E8A-4147-A177-3AD203B41FA5}">
                      <a16:colId xmlns:a16="http://schemas.microsoft.com/office/drawing/2014/main" val="20001"/>
                    </a:ext>
                  </a:extLst>
                </a:gridCol>
                <a:gridCol w="1621658">
                  <a:extLst>
                    <a:ext uri="{9D8B030D-6E8A-4147-A177-3AD203B41FA5}">
                      <a16:colId xmlns:a16="http://schemas.microsoft.com/office/drawing/2014/main" val="20002"/>
                    </a:ext>
                  </a:extLst>
                </a:gridCol>
                <a:gridCol w="3802393">
                  <a:extLst>
                    <a:ext uri="{9D8B030D-6E8A-4147-A177-3AD203B41FA5}">
                      <a16:colId xmlns:a16="http://schemas.microsoft.com/office/drawing/2014/main" val="20003"/>
                    </a:ext>
                  </a:extLst>
                </a:gridCol>
              </a:tblGrid>
              <a:tr h="547890">
                <a:tc>
                  <a:txBody>
                    <a:bodyPr/>
                    <a:lstStyle/>
                    <a:p>
                      <a:r>
                        <a:rPr lang="en-US" dirty="0"/>
                        <a:t>Name</a:t>
                      </a:r>
                    </a:p>
                  </a:txBody>
                  <a:tcPr/>
                </a:tc>
                <a:tc>
                  <a:txBody>
                    <a:bodyPr/>
                    <a:lstStyle/>
                    <a:p>
                      <a:r>
                        <a:rPr lang="en-US" dirty="0"/>
                        <a:t>Symbol</a:t>
                      </a:r>
                    </a:p>
                  </a:txBody>
                  <a:tcPr/>
                </a:tc>
                <a:tc gridSpan="2">
                  <a:txBody>
                    <a:bodyPr/>
                    <a:lstStyle/>
                    <a:p>
                      <a:r>
                        <a:rPr lang="en-US" dirty="0"/>
                        <a:t>Description</a:t>
                      </a:r>
                    </a:p>
                  </a:txBody>
                  <a:tcPr/>
                </a:tc>
                <a:tc hMerge="1">
                  <a:txBody>
                    <a:bodyPr/>
                    <a:lstStyle/>
                    <a:p>
                      <a:endParaRPr lang="en-US"/>
                    </a:p>
                  </a:txBody>
                  <a:tcPr/>
                </a:tc>
                <a:extLst>
                  <a:ext uri="{0D108BD9-81ED-4DB2-BD59-A6C34878D82A}">
                    <a16:rowId xmlns:a16="http://schemas.microsoft.com/office/drawing/2014/main" val="10000"/>
                  </a:ext>
                </a:extLst>
              </a:tr>
              <a:tr h="615086">
                <a:tc rowSpan="4">
                  <a:txBody>
                    <a:bodyPr/>
                    <a:lstStyle/>
                    <a:p>
                      <a:r>
                        <a:rPr lang="en-US" dirty="0"/>
                        <a:t>Package Identifier</a:t>
                      </a:r>
                    </a:p>
                    <a:p>
                      <a:endParaRPr lang="en-US" dirty="0"/>
                    </a:p>
                    <a:p>
                      <a:endParaRPr lang="en-US" dirty="0"/>
                    </a:p>
                    <a:p>
                      <a:endParaRPr lang="en-US" dirty="0"/>
                    </a:p>
                    <a:p>
                      <a:endParaRPr lang="en-US" dirty="0"/>
                    </a:p>
                  </a:txBody>
                  <a:tcPr/>
                </a:tc>
                <a:tc rowSpan="4">
                  <a:txBody>
                    <a:bodyPr/>
                    <a:lstStyle/>
                    <a:p>
                      <a:r>
                        <a:rPr lang="en-US" dirty="0"/>
                        <a:t>PID</a:t>
                      </a:r>
                    </a:p>
                  </a:txBody>
                  <a:tcPr/>
                </a:tc>
                <a:tc>
                  <a:txBody>
                    <a:bodyPr/>
                    <a:lstStyle/>
                    <a:p>
                      <a:r>
                        <a:rPr lang="en-US" dirty="0"/>
                        <a:t>01H</a:t>
                      </a: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r>
                        <a:rPr lang="en-US" dirty="0"/>
                        <a:t>Command Packet.</a:t>
                      </a: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570582">
                <a:tc vMerge="1">
                  <a:txBody>
                    <a:bodyPr/>
                    <a:lstStyle/>
                    <a:p>
                      <a:endParaRPr lang="en-US"/>
                    </a:p>
                  </a:txBody>
                  <a:tcPr/>
                </a:tc>
                <a:tc vMerge="1">
                  <a:txBody>
                    <a:bodyPr/>
                    <a:lstStyle/>
                    <a:p>
                      <a:endParaRPr lang="en-US"/>
                    </a:p>
                  </a:txBody>
                  <a:tcPr/>
                </a:tc>
                <a:tc>
                  <a:txBody>
                    <a:bodyPr/>
                    <a:lstStyle/>
                    <a:p>
                      <a:r>
                        <a:rPr lang="en-US" dirty="0"/>
                        <a:t>02H</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Data packet.</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540385">
                <a:tc vMerge="1">
                  <a:txBody>
                    <a:bodyPr/>
                    <a:lstStyle/>
                    <a:p>
                      <a:endParaRPr lang="en-US"/>
                    </a:p>
                  </a:txBody>
                  <a:tcPr/>
                </a:tc>
                <a:tc vMerge="1">
                  <a:txBody>
                    <a:bodyPr/>
                    <a:lstStyle/>
                    <a:p>
                      <a:endParaRPr lang="en-US"/>
                    </a:p>
                  </a:txBody>
                  <a:tcPr/>
                </a:tc>
                <a:tc>
                  <a:txBody>
                    <a:bodyPr/>
                    <a:lstStyle/>
                    <a:p>
                      <a:r>
                        <a:rPr lang="en-US" dirty="0"/>
                        <a:t>07H</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Acknowledge packet.</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540385">
                <a:tc vMerge="1">
                  <a:txBody>
                    <a:bodyPr/>
                    <a:lstStyle/>
                    <a:p>
                      <a:endParaRPr lang="en-US"/>
                    </a:p>
                  </a:txBody>
                  <a:tcPr/>
                </a:tc>
                <a:tc vMerge="1">
                  <a:txBody>
                    <a:bodyPr/>
                    <a:lstStyle/>
                    <a:p>
                      <a:endParaRPr lang="en-US"/>
                    </a:p>
                  </a:txBody>
                  <a:tcPr/>
                </a:tc>
                <a:tc>
                  <a:txBody>
                    <a:bodyPr/>
                    <a:lstStyle/>
                    <a:p>
                      <a:r>
                        <a:rPr lang="en-US" dirty="0"/>
                        <a:t>08H</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End of Data packet.</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945673">
                <a:tc>
                  <a:txBody>
                    <a:bodyPr/>
                    <a:lstStyle/>
                    <a:p>
                      <a:r>
                        <a:rPr lang="en-US" dirty="0"/>
                        <a:t>Package contents</a:t>
                      </a:r>
                    </a:p>
                  </a:txBody>
                  <a:tcPr/>
                </a:tc>
                <a:tc>
                  <a:txBody>
                    <a:bodyPr/>
                    <a:lstStyle/>
                    <a:p>
                      <a:r>
                        <a:rPr lang="en-US" dirty="0"/>
                        <a:t>DATA</a:t>
                      </a:r>
                    </a:p>
                  </a:txBody>
                  <a:tcPr/>
                </a:tc>
                <a:tc gridSpan="2">
                  <a:txBody>
                    <a:bodyPr/>
                    <a:lstStyle/>
                    <a:p>
                      <a:r>
                        <a:rPr lang="en-US" dirty="0"/>
                        <a:t>It can be commands, data, command’s parameters, acknowledge result, etc.</a:t>
                      </a:r>
                    </a:p>
                  </a:txBody>
                  <a:tcPr>
                    <a:lnT w="12700" cap="flat" cmpd="sng" algn="ctr">
                      <a:solidFill>
                        <a:schemeClr val="bg1"/>
                      </a:solidFill>
                      <a:prstDash val="solid"/>
                      <a:round/>
                      <a:headEnd type="none" w="med" len="med"/>
                      <a:tailEnd type="none" w="med" len="med"/>
                    </a:lnT>
                  </a:tcPr>
                </a:tc>
                <a:tc hMerge="1">
                  <a:txBody>
                    <a:bodyPr/>
                    <a:lstStyle/>
                    <a:p>
                      <a:endParaRPr lang="en-US"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059978317"/>
              </p:ext>
            </p:extLst>
          </p:nvPr>
        </p:nvGraphicFramePr>
        <p:xfrm>
          <a:off x="12612372" y="301377"/>
          <a:ext cx="6912606" cy="1280160"/>
        </p:xfrm>
        <a:graphic>
          <a:graphicData uri="http://schemas.openxmlformats.org/drawingml/2006/table">
            <a:tbl>
              <a:tblPr firstRow="1" bandRow="1">
                <a:tableStyleId>{5C22544A-7EE6-4342-B048-85BDC9FD1C3A}</a:tableStyleId>
              </a:tblPr>
              <a:tblGrid>
                <a:gridCol w="1042506">
                  <a:extLst>
                    <a:ext uri="{9D8B030D-6E8A-4147-A177-3AD203B41FA5}">
                      <a16:colId xmlns:a16="http://schemas.microsoft.com/office/drawing/2014/main" val="20000"/>
                    </a:ext>
                  </a:extLst>
                </a:gridCol>
                <a:gridCol w="847566">
                  <a:extLst>
                    <a:ext uri="{9D8B030D-6E8A-4147-A177-3AD203B41FA5}">
                      <a16:colId xmlns:a16="http://schemas.microsoft.com/office/drawing/2014/main" val="20001"/>
                    </a:ext>
                  </a:extLst>
                </a:gridCol>
                <a:gridCol w="1440863">
                  <a:extLst>
                    <a:ext uri="{9D8B030D-6E8A-4147-A177-3AD203B41FA5}">
                      <a16:colId xmlns:a16="http://schemas.microsoft.com/office/drawing/2014/main" val="20002"/>
                    </a:ext>
                  </a:extLst>
                </a:gridCol>
                <a:gridCol w="1297245">
                  <a:extLst>
                    <a:ext uri="{9D8B030D-6E8A-4147-A177-3AD203B41FA5}">
                      <a16:colId xmlns:a16="http://schemas.microsoft.com/office/drawing/2014/main" val="20003"/>
                    </a:ext>
                  </a:extLst>
                </a:gridCol>
                <a:gridCol w="1283910">
                  <a:extLst>
                    <a:ext uri="{9D8B030D-6E8A-4147-A177-3AD203B41FA5}">
                      <a16:colId xmlns:a16="http://schemas.microsoft.com/office/drawing/2014/main" val="20004"/>
                    </a:ext>
                  </a:extLst>
                </a:gridCol>
                <a:gridCol w="1000516">
                  <a:extLst>
                    <a:ext uri="{9D8B030D-6E8A-4147-A177-3AD203B41FA5}">
                      <a16:colId xmlns:a16="http://schemas.microsoft.com/office/drawing/2014/main" val="20005"/>
                    </a:ext>
                  </a:extLst>
                </a:gridCol>
              </a:tblGrid>
              <a:tr h="640080">
                <a:tc>
                  <a:txBody>
                    <a:bodyPr/>
                    <a:lstStyle/>
                    <a:p>
                      <a:pPr algn="ctr"/>
                      <a:r>
                        <a:rPr lang="en-US" dirty="0"/>
                        <a:t>Header</a:t>
                      </a:r>
                    </a:p>
                  </a:txBody>
                  <a:tcPr anchor="ctr"/>
                </a:tc>
                <a:tc>
                  <a:txBody>
                    <a:bodyPr/>
                    <a:lstStyle/>
                    <a:p>
                      <a:pPr algn="ctr"/>
                      <a:r>
                        <a:rPr lang="en-US" dirty="0"/>
                        <a:t>Adder</a:t>
                      </a:r>
                    </a:p>
                  </a:txBody>
                  <a:tcPr anchor="ctr"/>
                </a:tc>
                <a:tc>
                  <a:txBody>
                    <a:bodyPr/>
                    <a:lstStyle/>
                    <a:p>
                      <a:pPr algn="ctr"/>
                      <a:r>
                        <a:rPr lang="en-US" dirty="0"/>
                        <a:t>Package identifier</a:t>
                      </a:r>
                    </a:p>
                  </a:txBody>
                  <a:tcPr anchor="ctr"/>
                </a:tc>
                <a:tc>
                  <a:txBody>
                    <a:bodyPr/>
                    <a:lstStyle/>
                    <a:p>
                      <a:pPr algn="ctr"/>
                      <a:r>
                        <a:rPr lang="en-US" dirty="0"/>
                        <a:t>Package length</a:t>
                      </a:r>
                    </a:p>
                  </a:txBody>
                  <a:tcPr anchor="ctr"/>
                </a:tc>
                <a:tc>
                  <a:txBody>
                    <a:bodyPr/>
                    <a:lstStyle/>
                    <a:p>
                      <a:pPr algn="ctr"/>
                      <a:r>
                        <a:rPr lang="en-US" dirty="0"/>
                        <a:t>Package content</a:t>
                      </a:r>
                    </a:p>
                  </a:txBody>
                  <a:tcPr anchor="ctr"/>
                </a:tc>
                <a:tc>
                  <a:txBody>
                    <a:bodyPr/>
                    <a:lstStyle/>
                    <a:p>
                      <a:pPr algn="ctr"/>
                      <a:r>
                        <a:rPr lang="en-US" dirty="0"/>
                        <a:t>Checksum</a:t>
                      </a:r>
                    </a:p>
                  </a:txBody>
                  <a:tcPr anchor="ctr"/>
                </a:tc>
                <a:extLst>
                  <a:ext uri="{0D108BD9-81ED-4DB2-BD59-A6C34878D82A}">
                    <a16:rowId xmlns:a16="http://schemas.microsoft.com/office/drawing/2014/main" val="10000"/>
                  </a:ext>
                </a:extLst>
              </a:tr>
              <a:tr h="640080">
                <a:tc>
                  <a:txBody>
                    <a:bodyPr/>
                    <a:lstStyle/>
                    <a:p>
                      <a:pPr algn="ctr"/>
                      <a:r>
                        <a:rPr lang="en-US" dirty="0"/>
                        <a:t>2 bytes</a:t>
                      </a:r>
                    </a:p>
                  </a:txBody>
                  <a:tcPr anchor="ctr"/>
                </a:tc>
                <a:tc>
                  <a:txBody>
                    <a:bodyPr/>
                    <a:lstStyle/>
                    <a:p>
                      <a:pPr algn="ctr"/>
                      <a:r>
                        <a:rPr lang="en-US" dirty="0"/>
                        <a:t>4 bytes</a:t>
                      </a:r>
                    </a:p>
                  </a:txBody>
                  <a:tcPr anchor="ctr"/>
                </a:tc>
                <a:tc>
                  <a:txBody>
                    <a:bodyPr/>
                    <a:lstStyle/>
                    <a:p>
                      <a:pPr algn="ctr"/>
                      <a:r>
                        <a:rPr lang="en-US" dirty="0"/>
                        <a:t>1 byte</a:t>
                      </a:r>
                    </a:p>
                  </a:txBody>
                  <a:tcPr anchor="ctr"/>
                </a:tc>
                <a:tc>
                  <a:txBody>
                    <a:bodyPr/>
                    <a:lstStyle/>
                    <a:p>
                      <a:pPr algn="ctr"/>
                      <a:r>
                        <a:rPr lang="en-US" dirty="0"/>
                        <a:t>2 bytes</a:t>
                      </a:r>
                    </a:p>
                  </a:txBody>
                  <a:tcPr anchor="ctr"/>
                </a:tc>
                <a:tc>
                  <a:txBody>
                    <a:bodyPr/>
                    <a:lstStyle/>
                    <a:p>
                      <a:pPr algn="ctr"/>
                      <a:r>
                        <a:rPr lang="en-US" dirty="0"/>
                        <a:t>-</a:t>
                      </a:r>
                    </a:p>
                  </a:txBody>
                  <a:tcPr anchor="ctr"/>
                </a:tc>
                <a:tc>
                  <a:txBody>
                    <a:bodyPr/>
                    <a:lstStyle/>
                    <a:p>
                      <a:pPr algn="ctr"/>
                      <a:r>
                        <a:rPr lang="en-US" dirty="0"/>
                        <a:t>2 bytes</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02108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1184534"/>
            <a:ext cx="3345913"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335531" y="1285589"/>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sp>
        <p:nvSpPr>
          <p:cNvPr id="5" name="Flowchart: Process 4"/>
          <p:cNvSpPr/>
          <p:nvPr/>
        </p:nvSpPr>
        <p:spPr>
          <a:xfrm>
            <a:off x="8328382" y="7372349"/>
            <a:ext cx="1326524" cy="991673"/>
          </a:xfrm>
          <a:prstGeom prst="flowChartProces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Upper Computer</a:t>
            </a:r>
          </a:p>
        </p:txBody>
      </p:sp>
      <p:pic>
        <p:nvPicPr>
          <p:cNvPr id="6" name="Picture 2" descr="Kết quả hình ảnh cho r305 fingerpr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6700710"/>
            <a:ext cx="2381250" cy="23812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12192000" y="3023508"/>
            <a:ext cx="2537094" cy="1"/>
          </a:xfrm>
          <a:prstGeom prst="straightConnector1">
            <a:avLst/>
          </a:prstGeom>
          <a:noFill/>
          <a:ln w="6350" cap="flat" cmpd="sng" algn="ctr">
            <a:solidFill>
              <a:srgbClr val="5B9BD5"/>
            </a:solidFill>
            <a:prstDash val="solid"/>
            <a:miter lim="800000"/>
            <a:tailEnd type="triangle"/>
          </a:ln>
          <a:effectLst/>
        </p:spPr>
      </p:cxnSp>
      <p:cxnSp>
        <p:nvCxnSpPr>
          <p:cNvPr id="10" name="Straight Arrow Connector 9"/>
          <p:cNvCxnSpPr/>
          <p:nvPr/>
        </p:nvCxnSpPr>
        <p:spPr>
          <a:xfrm flipH="1">
            <a:off x="9654906" y="8151520"/>
            <a:ext cx="2537094" cy="1"/>
          </a:xfrm>
          <a:prstGeom prst="straightConnector1">
            <a:avLst/>
          </a:prstGeom>
          <a:noFill/>
          <a:ln w="6350" cap="flat" cmpd="sng" algn="ctr">
            <a:solidFill>
              <a:srgbClr val="5B9BD5"/>
            </a:solidFill>
            <a:prstDash val="solid"/>
            <a:miter lim="800000"/>
            <a:tailEnd type="triangle"/>
          </a:ln>
          <a:effectLst/>
        </p:spPr>
      </p:cxnSp>
      <p:sp>
        <p:nvSpPr>
          <p:cNvPr id="11" name="TextBox 10"/>
          <p:cNvSpPr txBox="1"/>
          <p:nvPr/>
        </p:nvSpPr>
        <p:spPr>
          <a:xfrm>
            <a:off x="9938792" y="7005971"/>
            <a:ext cx="196932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Command package</a:t>
            </a:r>
          </a:p>
        </p:txBody>
      </p:sp>
      <p:sp>
        <p:nvSpPr>
          <p:cNvPr id="12" name="TextBox 11"/>
          <p:cNvSpPr txBox="1"/>
          <p:nvPr/>
        </p:nvSpPr>
        <p:spPr>
          <a:xfrm>
            <a:off x="12417909" y="3841317"/>
            <a:ext cx="22566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Acknowledge package</a:t>
            </a:r>
          </a:p>
        </p:txBody>
      </p:sp>
      <p:graphicFrame>
        <p:nvGraphicFramePr>
          <p:cNvPr id="13" name="Table 12"/>
          <p:cNvGraphicFramePr>
            <a:graphicFrameLocks noGrp="1"/>
          </p:cNvGraphicFramePr>
          <p:nvPr>
            <p:extLst>
              <p:ext uri="{D42A27DB-BD31-4B8C-83A1-F6EECF244321}">
                <p14:modId xmlns:p14="http://schemas.microsoft.com/office/powerpoint/2010/main" val="755090378"/>
              </p:ext>
            </p:extLst>
          </p:nvPr>
        </p:nvGraphicFramePr>
        <p:xfrm>
          <a:off x="-3285155" y="7190637"/>
          <a:ext cx="10495209" cy="1010920"/>
        </p:xfrm>
        <a:graphic>
          <a:graphicData uri="http://schemas.openxmlformats.org/drawingml/2006/table">
            <a:tbl>
              <a:tblPr firstRow="1" bandRow="1">
                <a:tableStyleId>{5C22544A-7EE6-4342-B048-85BDC9FD1C3A}</a:tableStyleId>
              </a:tblPr>
              <a:tblGrid>
                <a:gridCol w="1132268">
                  <a:extLst>
                    <a:ext uri="{9D8B030D-6E8A-4147-A177-3AD203B41FA5}">
                      <a16:colId xmlns:a16="http://schemas.microsoft.com/office/drawing/2014/main" val="20000"/>
                    </a:ext>
                  </a:extLst>
                </a:gridCol>
                <a:gridCol w="1038091">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866900">
                  <a:extLst>
                    <a:ext uri="{9D8B030D-6E8A-4147-A177-3AD203B41FA5}">
                      <a16:colId xmlns:a16="http://schemas.microsoft.com/office/drawing/2014/main" val="20005"/>
                    </a:ext>
                  </a:extLst>
                </a:gridCol>
                <a:gridCol w="1162050">
                  <a:extLst>
                    <a:ext uri="{9D8B030D-6E8A-4147-A177-3AD203B41FA5}">
                      <a16:colId xmlns:a16="http://schemas.microsoft.com/office/drawing/2014/main" val="20006"/>
                    </a:ext>
                  </a:extLst>
                </a:gridCol>
              </a:tblGrid>
              <a:tr h="640080">
                <a:tc>
                  <a:txBody>
                    <a:bodyPr/>
                    <a:lstStyle/>
                    <a:p>
                      <a:endParaRPr lang="en-US" dirty="0"/>
                    </a:p>
                  </a:txBody>
                  <a:tcPr/>
                </a:tc>
                <a:tc>
                  <a:txBody>
                    <a:bodyPr/>
                    <a:lstStyle/>
                    <a:p>
                      <a:r>
                        <a:rPr lang="en-US" dirty="0"/>
                        <a:t>Header</a:t>
                      </a:r>
                    </a:p>
                  </a:txBody>
                  <a:tcPr/>
                </a:tc>
                <a:tc>
                  <a:txBody>
                    <a:bodyPr/>
                    <a:lstStyle/>
                    <a:p>
                      <a:r>
                        <a:rPr lang="en-US" dirty="0"/>
                        <a:t>Adder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identifier</a:t>
                      </a:r>
                    </a:p>
                  </a:txBody>
                  <a:tcPr/>
                </a:tc>
                <a:tc>
                  <a:txBody>
                    <a:bodyPr/>
                    <a:lstStyle/>
                    <a:p>
                      <a:r>
                        <a:rPr lang="en-US" dirty="0"/>
                        <a:t>Package length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content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(Instruction code)</a:t>
                      </a:r>
                    </a:p>
                  </a:txBody>
                  <a:tcPr/>
                </a:tc>
                <a:tc>
                  <a:txBody>
                    <a:bodyPr/>
                    <a:lstStyle/>
                    <a:p>
                      <a:r>
                        <a:rPr lang="en-US" dirty="0"/>
                        <a:t>Checksum</a:t>
                      </a:r>
                    </a:p>
                  </a:txBody>
                  <a:tcPr/>
                </a:tc>
                <a:extLst>
                  <a:ext uri="{0D108BD9-81ED-4DB2-BD59-A6C34878D82A}">
                    <a16:rowId xmlns:a16="http://schemas.microsoft.com/office/drawing/2014/main" val="10000"/>
                  </a:ext>
                </a:extLst>
              </a:tr>
              <a:tr h="370840">
                <a:tc>
                  <a:txBody>
                    <a:bodyPr/>
                    <a:lstStyle/>
                    <a:p>
                      <a:r>
                        <a:rPr lang="en-US" sz="1800" b="0" dirty="0">
                          <a:latin typeface="Calibri (Body)"/>
                        </a:rPr>
                        <a:t>GenImg</a:t>
                      </a:r>
                    </a:p>
                  </a:txBody>
                  <a:tcPr/>
                </a:tc>
                <a:tc>
                  <a:txBody>
                    <a:bodyPr/>
                    <a:lstStyle/>
                    <a:p>
                      <a:r>
                        <a:rPr lang="en-US" sz="1800" b="0" i="0" dirty="0">
                          <a:solidFill>
                            <a:srgbClr val="000000"/>
                          </a:solidFill>
                          <a:effectLst/>
                          <a:latin typeface="Calibri (Body)"/>
                        </a:rPr>
                        <a:t>0xEF01</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0xFFFFFFFF</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01H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03H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01H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05H</a:t>
                      </a:r>
                      <a:endParaRPr lang="en-US" sz="1800" b="0" dirty="0">
                        <a:effectLst/>
                        <a:latin typeface="Calibri (Body)"/>
                      </a:endParaRPr>
                    </a:p>
                  </a:txBody>
                  <a:tcPr anchor="ctr"/>
                </a:tc>
                <a:extLst>
                  <a:ext uri="{0D108BD9-81ED-4DB2-BD59-A6C34878D82A}">
                    <a16:rowId xmlns:a16="http://schemas.microsoft.com/office/drawing/2014/main" val="10001"/>
                  </a:ext>
                </a:extLst>
              </a:tr>
            </a:tbl>
          </a:graphicData>
        </a:graphic>
      </p:graphicFrame>
      <p:sp>
        <p:nvSpPr>
          <p:cNvPr id="14" name="TextBox 13"/>
          <p:cNvSpPr txBox="1"/>
          <p:nvPr/>
        </p:nvSpPr>
        <p:spPr>
          <a:xfrm>
            <a:off x="-3201294" y="2264879"/>
            <a:ext cx="1680268" cy="369332"/>
          </a:xfrm>
          <a:prstGeom prst="rect">
            <a:avLst/>
          </a:prstGeom>
          <a:noFill/>
        </p:spPr>
        <p:txBody>
          <a:bodyPr wrap="none" rtlCol="0">
            <a:spAutoFit/>
          </a:bodyPr>
          <a:lstStyle/>
          <a:p>
            <a:r>
              <a:rPr lang="en-US" dirty="0"/>
              <a:t>Used Command</a:t>
            </a:r>
          </a:p>
        </p:txBody>
      </p:sp>
      <p:graphicFrame>
        <p:nvGraphicFramePr>
          <p:cNvPr id="16" name="Table 15"/>
          <p:cNvGraphicFramePr>
            <a:graphicFrameLocks noGrp="1"/>
          </p:cNvGraphicFramePr>
          <p:nvPr>
            <p:extLst>
              <p:ext uri="{D42A27DB-BD31-4B8C-83A1-F6EECF244321}">
                <p14:modId xmlns:p14="http://schemas.microsoft.com/office/powerpoint/2010/main" val="4138185206"/>
              </p:ext>
            </p:extLst>
          </p:nvPr>
        </p:nvGraphicFramePr>
        <p:xfrm>
          <a:off x="-1236909" y="7679067"/>
          <a:ext cx="10495209" cy="1010920"/>
        </p:xfrm>
        <a:graphic>
          <a:graphicData uri="http://schemas.openxmlformats.org/drawingml/2006/table">
            <a:tbl>
              <a:tblPr firstRow="1" bandRow="1">
                <a:tableStyleId>{5C22544A-7EE6-4342-B048-85BDC9FD1C3A}</a:tableStyleId>
              </a:tblPr>
              <a:tblGrid>
                <a:gridCol w="1132268">
                  <a:extLst>
                    <a:ext uri="{9D8B030D-6E8A-4147-A177-3AD203B41FA5}">
                      <a16:colId xmlns:a16="http://schemas.microsoft.com/office/drawing/2014/main" val="20000"/>
                    </a:ext>
                  </a:extLst>
                </a:gridCol>
                <a:gridCol w="1038091">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866900">
                  <a:extLst>
                    <a:ext uri="{9D8B030D-6E8A-4147-A177-3AD203B41FA5}">
                      <a16:colId xmlns:a16="http://schemas.microsoft.com/office/drawing/2014/main" val="20005"/>
                    </a:ext>
                  </a:extLst>
                </a:gridCol>
                <a:gridCol w="1162050">
                  <a:extLst>
                    <a:ext uri="{9D8B030D-6E8A-4147-A177-3AD203B41FA5}">
                      <a16:colId xmlns:a16="http://schemas.microsoft.com/office/drawing/2014/main" val="20006"/>
                    </a:ext>
                  </a:extLst>
                </a:gridCol>
              </a:tblGrid>
              <a:tr h="640080">
                <a:tc>
                  <a:txBody>
                    <a:bodyPr/>
                    <a:lstStyle/>
                    <a:p>
                      <a:endParaRPr lang="en-US" dirty="0"/>
                    </a:p>
                  </a:txBody>
                  <a:tcPr/>
                </a:tc>
                <a:tc>
                  <a:txBody>
                    <a:bodyPr/>
                    <a:lstStyle/>
                    <a:p>
                      <a:r>
                        <a:rPr lang="en-US" dirty="0"/>
                        <a:t>Header</a:t>
                      </a:r>
                    </a:p>
                  </a:txBody>
                  <a:tcPr/>
                </a:tc>
                <a:tc>
                  <a:txBody>
                    <a:bodyPr/>
                    <a:lstStyle/>
                    <a:p>
                      <a:r>
                        <a:rPr lang="en-US" dirty="0"/>
                        <a:t>Adder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identifier</a:t>
                      </a:r>
                    </a:p>
                  </a:txBody>
                  <a:tcPr/>
                </a:tc>
                <a:tc>
                  <a:txBody>
                    <a:bodyPr/>
                    <a:lstStyle/>
                    <a:p>
                      <a:r>
                        <a:rPr lang="en-US" dirty="0"/>
                        <a:t>Package length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content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(Instruction code)</a:t>
                      </a:r>
                    </a:p>
                  </a:txBody>
                  <a:tcPr/>
                </a:tc>
                <a:tc>
                  <a:txBody>
                    <a:bodyPr/>
                    <a:lstStyle/>
                    <a:p>
                      <a:r>
                        <a:rPr lang="en-US" dirty="0"/>
                        <a:t>Checksum</a:t>
                      </a:r>
                    </a:p>
                  </a:txBody>
                  <a:tcPr/>
                </a:tc>
                <a:extLst>
                  <a:ext uri="{0D108BD9-81ED-4DB2-BD59-A6C34878D82A}">
                    <a16:rowId xmlns:a16="http://schemas.microsoft.com/office/drawing/2014/main" val="10000"/>
                  </a:ext>
                </a:extLst>
              </a:tr>
              <a:tr h="370840">
                <a:tc>
                  <a:txBody>
                    <a:bodyPr/>
                    <a:lstStyle/>
                    <a:p>
                      <a:endParaRPr lang="en-US" sz="1800" b="0" dirty="0">
                        <a:latin typeface="Calibri (Body)"/>
                      </a:endParaRPr>
                    </a:p>
                  </a:txBody>
                  <a:tcPr/>
                </a:tc>
                <a:tc>
                  <a:txBody>
                    <a:bodyPr/>
                    <a:lstStyle/>
                    <a:p>
                      <a:r>
                        <a:rPr lang="en-US" sz="1800" b="0" i="0" dirty="0">
                          <a:solidFill>
                            <a:srgbClr val="000000"/>
                          </a:solidFill>
                          <a:effectLst/>
                          <a:latin typeface="Calibri (Body)"/>
                        </a:rPr>
                        <a:t>0xEF01</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0xFFFFFFFF</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07H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03H</a:t>
                      </a:r>
                      <a:endParaRPr lang="en-US" sz="1800" b="0" dirty="0">
                        <a:effectLst/>
                        <a:latin typeface="Calibri (Body)"/>
                      </a:endParaRPr>
                    </a:p>
                  </a:txBody>
                  <a:tcPr anchor="ctr"/>
                </a:tc>
                <a:tc>
                  <a:txBody>
                    <a:bodyPr/>
                    <a:lstStyle/>
                    <a:p>
                      <a:r>
                        <a:rPr lang="en-US" sz="1800" b="0" i="0" dirty="0" err="1">
                          <a:solidFill>
                            <a:srgbClr val="000000"/>
                          </a:solidFill>
                          <a:effectLst/>
                          <a:latin typeface="Calibri (Body)"/>
                        </a:rPr>
                        <a:t>xxH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sum</a:t>
                      </a:r>
                      <a:endParaRPr lang="en-US" sz="1800" b="0" dirty="0">
                        <a:effectLst/>
                        <a:latin typeface="Calibri (Body)"/>
                      </a:endParaRPr>
                    </a:p>
                  </a:txBody>
                  <a:tcPr anchor="ctr"/>
                </a:tc>
                <a:extLst>
                  <a:ext uri="{0D108BD9-81ED-4DB2-BD59-A6C34878D82A}">
                    <a16:rowId xmlns:a16="http://schemas.microsoft.com/office/drawing/2014/main" val="10001"/>
                  </a:ext>
                </a:extLst>
              </a:tr>
            </a:tbl>
          </a:graphicData>
        </a:graphic>
      </p:graphicFrame>
      <p:sp>
        <p:nvSpPr>
          <p:cNvPr id="17" name="TextBox 16"/>
          <p:cNvSpPr txBox="1"/>
          <p:nvPr/>
        </p:nvSpPr>
        <p:spPr>
          <a:xfrm>
            <a:off x="-457200" y="7763857"/>
            <a:ext cx="5358775" cy="1200329"/>
          </a:xfrm>
          <a:prstGeom prst="rect">
            <a:avLst/>
          </a:prstGeom>
          <a:noFill/>
        </p:spPr>
        <p:txBody>
          <a:bodyPr wrap="none" rtlCol="0">
            <a:spAutoFit/>
          </a:bodyPr>
          <a:lstStyle/>
          <a:p>
            <a:r>
              <a:rPr lang="fr-FR" dirty="0"/>
              <a:t>Confirmation code=00H: Figner collection </a:t>
            </a:r>
            <a:r>
              <a:rPr lang="en-US" dirty="0"/>
              <a:t>success</a:t>
            </a:r>
            <a:r>
              <a:rPr lang="fr-FR" dirty="0"/>
              <a:t>.</a:t>
            </a:r>
            <a:br>
              <a:rPr lang="fr-FR" dirty="0"/>
            </a:br>
            <a:r>
              <a:rPr lang="en-US" dirty="0"/>
              <a:t>Confirmation code=01H: Error when receiving package.</a:t>
            </a:r>
            <a:br>
              <a:rPr lang="en-US" dirty="0"/>
            </a:br>
            <a:r>
              <a:rPr lang="en-US" dirty="0"/>
              <a:t>Confirmation code=02H: Can’t detect finger.</a:t>
            </a:r>
          </a:p>
          <a:p>
            <a:r>
              <a:rPr lang="en-US" dirty="0"/>
              <a:t>Confirmation code=03H: Fail to collect finger.</a:t>
            </a:r>
          </a:p>
        </p:txBody>
      </p:sp>
      <p:sp>
        <p:nvSpPr>
          <p:cNvPr id="18" name="TextBox 17"/>
          <p:cNvSpPr txBox="1"/>
          <p:nvPr/>
        </p:nvSpPr>
        <p:spPr>
          <a:xfrm>
            <a:off x="-2361160" y="3091926"/>
            <a:ext cx="2248501" cy="369332"/>
          </a:xfrm>
          <a:prstGeom prst="rect">
            <a:avLst/>
          </a:prstGeom>
          <a:noFill/>
        </p:spPr>
        <p:txBody>
          <a:bodyPr wrap="none" rtlCol="0">
            <a:spAutoFit/>
          </a:bodyPr>
          <a:lstStyle/>
          <a:p>
            <a:r>
              <a:rPr lang="en-US" dirty="0"/>
              <a:t>Acknowledge Package</a:t>
            </a:r>
          </a:p>
        </p:txBody>
      </p:sp>
      <p:graphicFrame>
        <p:nvGraphicFramePr>
          <p:cNvPr id="21" name="Table 20"/>
          <p:cNvGraphicFramePr>
            <a:graphicFrameLocks noGrp="1"/>
          </p:cNvGraphicFramePr>
          <p:nvPr>
            <p:extLst>
              <p:ext uri="{D42A27DB-BD31-4B8C-83A1-F6EECF244321}">
                <p14:modId xmlns:p14="http://schemas.microsoft.com/office/powerpoint/2010/main" val="2736745649"/>
              </p:ext>
            </p:extLst>
          </p:nvPr>
        </p:nvGraphicFramePr>
        <p:xfrm>
          <a:off x="838200" y="2319316"/>
          <a:ext cx="10495209" cy="1010920"/>
        </p:xfrm>
        <a:graphic>
          <a:graphicData uri="http://schemas.openxmlformats.org/drawingml/2006/table">
            <a:tbl>
              <a:tblPr firstRow="1" bandRow="1">
                <a:tableStyleId>{5C22544A-7EE6-4342-B048-85BDC9FD1C3A}</a:tableStyleId>
              </a:tblPr>
              <a:tblGrid>
                <a:gridCol w="1132268">
                  <a:extLst>
                    <a:ext uri="{9D8B030D-6E8A-4147-A177-3AD203B41FA5}">
                      <a16:colId xmlns:a16="http://schemas.microsoft.com/office/drawing/2014/main" val="20000"/>
                    </a:ext>
                  </a:extLst>
                </a:gridCol>
                <a:gridCol w="1038091">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866900">
                  <a:extLst>
                    <a:ext uri="{9D8B030D-6E8A-4147-A177-3AD203B41FA5}">
                      <a16:colId xmlns:a16="http://schemas.microsoft.com/office/drawing/2014/main" val="20005"/>
                    </a:ext>
                  </a:extLst>
                </a:gridCol>
                <a:gridCol w="1162050">
                  <a:extLst>
                    <a:ext uri="{9D8B030D-6E8A-4147-A177-3AD203B41FA5}">
                      <a16:colId xmlns:a16="http://schemas.microsoft.com/office/drawing/2014/main" val="20006"/>
                    </a:ext>
                  </a:extLst>
                </a:gridCol>
              </a:tblGrid>
              <a:tr h="640080">
                <a:tc>
                  <a:txBody>
                    <a:bodyPr/>
                    <a:lstStyle/>
                    <a:p>
                      <a:endParaRPr lang="en-US" dirty="0"/>
                    </a:p>
                  </a:txBody>
                  <a:tcPr/>
                </a:tc>
                <a:tc>
                  <a:txBody>
                    <a:bodyPr/>
                    <a:lstStyle/>
                    <a:p>
                      <a:r>
                        <a:rPr lang="en-US" dirty="0"/>
                        <a:t>Header</a:t>
                      </a:r>
                    </a:p>
                  </a:txBody>
                  <a:tcPr/>
                </a:tc>
                <a:tc>
                  <a:txBody>
                    <a:bodyPr/>
                    <a:lstStyle/>
                    <a:p>
                      <a:r>
                        <a:rPr lang="en-US" dirty="0"/>
                        <a:t>Adder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identifier</a:t>
                      </a:r>
                    </a:p>
                  </a:txBody>
                  <a:tcPr/>
                </a:tc>
                <a:tc>
                  <a:txBody>
                    <a:bodyPr/>
                    <a:lstStyle/>
                    <a:p>
                      <a:r>
                        <a:rPr lang="en-US" dirty="0"/>
                        <a:t>Package length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content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(Instruction code)</a:t>
                      </a:r>
                    </a:p>
                  </a:txBody>
                  <a:tcPr/>
                </a:tc>
                <a:tc>
                  <a:txBody>
                    <a:bodyPr/>
                    <a:lstStyle/>
                    <a:p>
                      <a:r>
                        <a:rPr lang="en-US" dirty="0"/>
                        <a:t>Checksum</a:t>
                      </a:r>
                    </a:p>
                  </a:txBody>
                  <a:tcPr/>
                </a:tc>
                <a:extLst>
                  <a:ext uri="{0D108BD9-81ED-4DB2-BD59-A6C34878D82A}">
                    <a16:rowId xmlns:a16="http://schemas.microsoft.com/office/drawing/2014/main" val="10000"/>
                  </a:ext>
                </a:extLst>
              </a:tr>
              <a:tr h="370840">
                <a:tc>
                  <a:txBody>
                    <a:bodyPr/>
                    <a:lstStyle/>
                    <a:p>
                      <a:r>
                        <a:rPr lang="en-US" sz="1800" b="0" dirty="0">
                          <a:latin typeface="Calibri (Body)"/>
                        </a:rPr>
                        <a:t>GenImg</a:t>
                      </a:r>
                    </a:p>
                  </a:txBody>
                  <a:tcPr/>
                </a:tc>
                <a:tc>
                  <a:txBody>
                    <a:bodyPr/>
                    <a:lstStyle/>
                    <a:p>
                      <a:r>
                        <a:rPr lang="en-US" sz="1800" b="0" i="0" dirty="0">
                          <a:solidFill>
                            <a:srgbClr val="000000"/>
                          </a:solidFill>
                          <a:effectLst/>
                          <a:latin typeface="Calibri (Body)"/>
                        </a:rPr>
                        <a:t>0xEF01</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0xFFFFFFFF</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01H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03H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01H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05H</a:t>
                      </a:r>
                      <a:endParaRPr lang="en-US" sz="1800" b="0" dirty="0">
                        <a:effectLst/>
                        <a:latin typeface="Calibri (Body)"/>
                      </a:endParaRPr>
                    </a:p>
                  </a:txBody>
                  <a:tcPr anchor="ctr"/>
                </a:tc>
                <a:extLst>
                  <a:ext uri="{0D108BD9-81ED-4DB2-BD59-A6C34878D82A}">
                    <a16:rowId xmlns:a16="http://schemas.microsoft.com/office/drawing/2014/main" val="10001"/>
                  </a:ext>
                </a:extLst>
              </a:tr>
            </a:tbl>
          </a:graphicData>
        </a:graphic>
      </p:graphicFrame>
      <p:sp>
        <p:nvSpPr>
          <p:cNvPr id="22" name="TextBox 21"/>
          <p:cNvSpPr txBox="1"/>
          <p:nvPr/>
        </p:nvSpPr>
        <p:spPr>
          <a:xfrm>
            <a:off x="838200" y="1838605"/>
            <a:ext cx="1680268" cy="369332"/>
          </a:xfrm>
          <a:prstGeom prst="rect">
            <a:avLst/>
          </a:prstGeom>
          <a:noFill/>
        </p:spPr>
        <p:txBody>
          <a:bodyPr wrap="none" rtlCol="0">
            <a:spAutoFit/>
          </a:bodyPr>
          <a:lstStyle/>
          <a:p>
            <a:r>
              <a:rPr lang="en-US" dirty="0"/>
              <a:t>Used Command</a:t>
            </a:r>
          </a:p>
        </p:txBody>
      </p:sp>
      <p:graphicFrame>
        <p:nvGraphicFramePr>
          <p:cNvPr id="23" name="Table 22"/>
          <p:cNvGraphicFramePr>
            <a:graphicFrameLocks noGrp="1"/>
          </p:cNvGraphicFramePr>
          <p:nvPr>
            <p:extLst>
              <p:ext uri="{D42A27DB-BD31-4B8C-83A1-F6EECF244321}">
                <p14:modId xmlns:p14="http://schemas.microsoft.com/office/powerpoint/2010/main" val="3333353221"/>
              </p:ext>
            </p:extLst>
          </p:nvPr>
        </p:nvGraphicFramePr>
        <p:xfrm>
          <a:off x="858591" y="3967811"/>
          <a:ext cx="10495209" cy="1010920"/>
        </p:xfrm>
        <a:graphic>
          <a:graphicData uri="http://schemas.openxmlformats.org/drawingml/2006/table">
            <a:tbl>
              <a:tblPr firstRow="1" bandRow="1">
                <a:tableStyleId>{5C22544A-7EE6-4342-B048-85BDC9FD1C3A}</a:tableStyleId>
              </a:tblPr>
              <a:tblGrid>
                <a:gridCol w="1132268">
                  <a:extLst>
                    <a:ext uri="{9D8B030D-6E8A-4147-A177-3AD203B41FA5}">
                      <a16:colId xmlns:a16="http://schemas.microsoft.com/office/drawing/2014/main" val="20000"/>
                    </a:ext>
                  </a:extLst>
                </a:gridCol>
                <a:gridCol w="1038091">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866900">
                  <a:extLst>
                    <a:ext uri="{9D8B030D-6E8A-4147-A177-3AD203B41FA5}">
                      <a16:colId xmlns:a16="http://schemas.microsoft.com/office/drawing/2014/main" val="20005"/>
                    </a:ext>
                  </a:extLst>
                </a:gridCol>
                <a:gridCol w="1162050">
                  <a:extLst>
                    <a:ext uri="{9D8B030D-6E8A-4147-A177-3AD203B41FA5}">
                      <a16:colId xmlns:a16="http://schemas.microsoft.com/office/drawing/2014/main" val="20006"/>
                    </a:ext>
                  </a:extLst>
                </a:gridCol>
              </a:tblGrid>
              <a:tr h="640080">
                <a:tc>
                  <a:txBody>
                    <a:bodyPr/>
                    <a:lstStyle/>
                    <a:p>
                      <a:endParaRPr lang="en-US" dirty="0"/>
                    </a:p>
                  </a:txBody>
                  <a:tcPr/>
                </a:tc>
                <a:tc>
                  <a:txBody>
                    <a:bodyPr/>
                    <a:lstStyle/>
                    <a:p>
                      <a:r>
                        <a:rPr lang="en-US" dirty="0"/>
                        <a:t>Header</a:t>
                      </a:r>
                    </a:p>
                  </a:txBody>
                  <a:tcPr/>
                </a:tc>
                <a:tc>
                  <a:txBody>
                    <a:bodyPr/>
                    <a:lstStyle/>
                    <a:p>
                      <a:r>
                        <a:rPr lang="en-US" dirty="0"/>
                        <a:t>Adder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identifier</a:t>
                      </a:r>
                    </a:p>
                  </a:txBody>
                  <a:tcPr/>
                </a:tc>
                <a:tc>
                  <a:txBody>
                    <a:bodyPr/>
                    <a:lstStyle/>
                    <a:p>
                      <a:r>
                        <a:rPr lang="en-US" dirty="0"/>
                        <a:t>Package length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content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(Instruction code)</a:t>
                      </a:r>
                    </a:p>
                  </a:txBody>
                  <a:tcPr/>
                </a:tc>
                <a:tc>
                  <a:txBody>
                    <a:bodyPr/>
                    <a:lstStyle/>
                    <a:p>
                      <a:r>
                        <a:rPr lang="en-US" dirty="0"/>
                        <a:t>Checksum</a:t>
                      </a:r>
                    </a:p>
                  </a:txBody>
                  <a:tcPr/>
                </a:tc>
                <a:extLst>
                  <a:ext uri="{0D108BD9-81ED-4DB2-BD59-A6C34878D82A}">
                    <a16:rowId xmlns:a16="http://schemas.microsoft.com/office/drawing/2014/main" val="10000"/>
                  </a:ext>
                </a:extLst>
              </a:tr>
              <a:tr h="370840">
                <a:tc>
                  <a:txBody>
                    <a:bodyPr/>
                    <a:lstStyle/>
                    <a:p>
                      <a:endParaRPr lang="en-US" sz="1800" b="0" dirty="0">
                        <a:latin typeface="Calibri (Body)"/>
                      </a:endParaRPr>
                    </a:p>
                  </a:txBody>
                  <a:tcPr/>
                </a:tc>
                <a:tc>
                  <a:txBody>
                    <a:bodyPr/>
                    <a:lstStyle/>
                    <a:p>
                      <a:r>
                        <a:rPr lang="en-US" sz="1800" b="0" i="0" dirty="0">
                          <a:solidFill>
                            <a:srgbClr val="000000"/>
                          </a:solidFill>
                          <a:effectLst/>
                          <a:latin typeface="Calibri (Body)"/>
                        </a:rPr>
                        <a:t>0xEF01</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0xFFFFFFFF</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07H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03H</a:t>
                      </a:r>
                      <a:endParaRPr lang="en-US" sz="1800" b="0" dirty="0">
                        <a:effectLst/>
                        <a:latin typeface="Calibri (Body)"/>
                      </a:endParaRPr>
                    </a:p>
                  </a:txBody>
                  <a:tcPr anchor="ctr"/>
                </a:tc>
                <a:tc>
                  <a:txBody>
                    <a:bodyPr/>
                    <a:lstStyle/>
                    <a:p>
                      <a:r>
                        <a:rPr lang="en-US" sz="1800" b="0" i="0" dirty="0" err="1">
                          <a:solidFill>
                            <a:srgbClr val="000000"/>
                          </a:solidFill>
                          <a:effectLst/>
                          <a:latin typeface="Calibri (Body)"/>
                        </a:rPr>
                        <a:t>xxH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sum</a:t>
                      </a:r>
                      <a:endParaRPr lang="en-US" sz="1800" b="0" dirty="0">
                        <a:effectLst/>
                        <a:latin typeface="Calibri (Body)"/>
                      </a:endParaRPr>
                    </a:p>
                  </a:txBody>
                  <a:tcPr anchor="ctr"/>
                </a:tc>
                <a:extLst>
                  <a:ext uri="{0D108BD9-81ED-4DB2-BD59-A6C34878D82A}">
                    <a16:rowId xmlns:a16="http://schemas.microsoft.com/office/drawing/2014/main" val="10001"/>
                  </a:ext>
                </a:extLst>
              </a:tr>
            </a:tbl>
          </a:graphicData>
        </a:graphic>
      </p:graphicFrame>
      <p:sp>
        <p:nvSpPr>
          <p:cNvPr id="24" name="TextBox 23"/>
          <p:cNvSpPr txBox="1"/>
          <p:nvPr/>
        </p:nvSpPr>
        <p:spPr>
          <a:xfrm>
            <a:off x="838200" y="5299466"/>
            <a:ext cx="5358775" cy="1200329"/>
          </a:xfrm>
          <a:prstGeom prst="rect">
            <a:avLst/>
          </a:prstGeom>
          <a:noFill/>
        </p:spPr>
        <p:txBody>
          <a:bodyPr wrap="none" rtlCol="0">
            <a:spAutoFit/>
          </a:bodyPr>
          <a:lstStyle/>
          <a:p>
            <a:r>
              <a:rPr lang="fr-FR" dirty="0"/>
              <a:t>Confirmation code=00H: Figner collection </a:t>
            </a:r>
            <a:r>
              <a:rPr lang="en-US" dirty="0"/>
              <a:t>success</a:t>
            </a:r>
            <a:r>
              <a:rPr lang="fr-FR" dirty="0"/>
              <a:t>.</a:t>
            </a:r>
            <a:br>
              <a:rPr lang="fr-FR" dirty="0"/>
            </a:br>
            <a:r>
              <a:rPr lang="en-US" dirty="0"/>
              <a:t>Confirmation code=01H: Error when receiving package.</a:t>
            </a:r>
            <a:br>
              <a:rPr lang="en-US" dirty="0"/>
            </a:br>
            <a:r>
              <a:rPr lang="en-US" dirty="0"/>
              <a:t>Confirmation code=02H: Can’t detect finger.</a:t>
            </a:r>
          </a:p>
          <a:p>
            <a:r>
              <a:rPr lang="en-US" dirty="0"/>
              <a:t>Confirmation code=03H: Fail to collect finger.</a:t>
            </a:r>
          </a:p>
        </p:txBody>
      </p:sp>
      <p:sp>
        <p:nvSpPr>
          <p:cNvPr id="25" name="TextBox 24"/>
          <p:cNvSpPr txBox="1"/>
          <p:nvPr/>
        </p:nvSpPr>
        <p:spPr>
          <a:xfrm>
            <a:off x="838200" y="3442324"/>
            <a:ext cx="2248501" cy="369332"/>
          </a:xfrm>
          <a:prstGeom prst="rect">
            <a:avLst/>
          </a:prstGeom>
          <a:noFill/>
        </p:spPr>
        <p:txBody>
          <a:bodyPr wrap="none" rtlCol="0">
            <a:spAutoFit/>
          </a:bodyPr>
          <a:lstStyle/>
          <a:p>
            <a:r>
              <a:rPr lang="en-US" dirty="0"/>
              <a:t>Acknowledge Package</a:t>
            </a:r>
          </a:p>
        </p:txBody>
      </p:sp>
    </p:spTree>
    <p:extLst>
      <p:ext uri="{BB962C8B-B14F-4D97-AF65-F5344CB8AC3E}">
        <p14:creationId xmlns:p14="http://schemas.microsoft.com/office/powerpoint/2010/main" val="2677732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1184534"/>
            <a:ext cx="3345913"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335531" y="1285589"/>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sp>
        <p:nvSpPr>
          <p:cNvPr id="5" name="Flowchart: Process 4"/>
          <p:cNvSpPr/>
          <p:nvPr/>
        </p:nvSpPr>
        <p:spPr>
          <a:xfrm>
            <a:off x="8328382" y="7372349"/>
            <a:ext cx="1326524" cy="991673"/>
          </a:xfrm>
          <a:prstGeom prst="flowChartProcess">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Upper Computer</a:t>
            </a:r>
          </a:p>
        </p:txBody>
      </p:sp>
      <p:pic>
        <p:nvPicPr>
          <p:cNvPr id="6" name="Picture 2" descr="Kết quả hình ảnh cho r305 fingerpr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6700710"/>
            <a:ext cx="2381250" cy="23812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12192000" y="3023508"/>
            <a:ext cx="2537094" cy="1"/>
          </a:xfrm>
          <a:prstGeom prst="straightConnector1">
            <a:avLst/>
          </a:prstGeom>
          <a:noFill/>
          <a:ln w="6350" cap="flat" cmpd="sng" algn="ctr">
            <a:solidFill>
              <a:srgbClr val="5B9BD5"/>
            </a:solidFill>
            <a:prstDash val="solid"/>
            <a:miter lim="800000"/>
            <a:tailEnd type="triangle"/>
          </a:ln>
          <a:effectLst/>
        </p:spPr>
      </p:cxnSp>
      <p:cxnSp>
        <p:nvCxnSpPr>
          <p:cNvPr id="10" name="Straight Arrow Connector 9"/>
          <p:cNvCxnSpPr/>
          <p:nvPr/>
        </p:nvCxnSpPr>
        <p:spPr>
          <a:xfrm flipH="1">
            <a:off x="9654906" y="8151520"/>
            <a:ext cx="2537094" cy="1"/>
          </a:xfrm>
          <a:prstGeom prst="straightConnector1">
            <a:avLst/>
          </a:prstGeom>
          <a:noFill/>
          <a:ln w="6350" cap="flat" cmpd="sng" algn="ctr">
            <a:solidFill>
              <a:srgbClr val="5B9BD5"/>
            </a:solidFill>
            <a:prstDash val="solid"/>
            <a:miter lim="800000"/>
            <a:tailEnd type="triangle"/>
          </a:ln>
          <a:effectLst/>
        </p:spPr>
      </p:cxnSp>
      <p:sp>
        <p:nvSpPr>
          <p:cNvPr id="11" name="TextBox 10"/>
          <p:cNvSpPr txBox="1"/>
          <p:nvPr/>
        </p:nvSpPr>
        <p:spPr>
          <a:xfrm>
            <a:off x="9938792" y="7005971"/>
            <a:ext cx="196932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Command package</a:t>
            </a:r>
          </a:p>
        </p:txBody>
      </p:sp>
      <p:sp>
        <p:nvSpPr>
          <p:cNvPr id="12" name="TextBox 11"/>
          <p:cNvSpPr txBox="1"/>
          <p:nvPr/>
        </p:nvSpPr>
        <p:spPr>
          <a:xfrm>
            <a:off x="12417909" y="3841317"/>
            <a:ext cx="22566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Acknowledge package</a:t>
            </a:r>
          </a:p>
        </p:txBody>
      </p:sp>
      <p:graphicFrame>
        <p:nvGraphicFramePr>
          <p:cNvPr id="13" name="Table 12"/>
          <p:cNvGraphicFramePr>
            <a:graphicFrameLocks noGrp="1"/>
          </p:cNvGraphicFramePr>
          <p:nvPr>
            <p:extLst/>
          </p:nvPr>
        </p:nvGraphicFramePr>
        <p:xfrm>
          <a:off x="-3285155" y="7190637"/>
          <a:ext cx="10495209" cy="1010920"/>
        </p:xfrm>
        <a:graphic>
          <a:graphicData uri="http://schemas.openxmlformats.org/drawingml/2006/table">
            <a:tbl>
              <a:tblPr firstRow="1" bandRow="1">
                <a:tableStyleId>{5C22544A-7EE6-4342-B048-85BDC9FD1C3A}</a:tableStyleId>
              </a:tblPr>
              <a:tblGrid>
                <a:gridCol w="1132268">
                  <a:extLst>
                    <a:ext uri="{9D8B030D-6E8A-4147-A177-3AD203B41FA5}">
                      <a16:colId xmlns:a16="http://schemas.microsoft.com/office/drawing/2014/main" val="20000"/>
                    </a:ext>
                  </a:extLst>
                </a:gridCol>
                <a:gridCol w="1038091">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866900">
                  <a:extLst>
                    <a:ext uri="{9D8B030D-6E8A-4147-A177-3AD203B41FA5}">
                      <a16:colId xmlns:a16="http://schemas.microsoft.com/office/drawing/2014/main" val="20005"/>
                    </a:ext>
                  </a:extLst>
                </a:gridCol>
                <a:gridCol w="1162050">
                  <a:extLst>
                    <a:ext uri="{9D8B030D-6E8A-4147-A177-3AD203B41FA5}">
                      <a16:colId xmlns:a16="http://schemas.microsoft.com/office/drawing/2014/main" val="20006"/>
                    </a:ext>
                  </a:extLst>
                </a:gridCol>
              </a:tblGrid>
              <a:tr h="640080">
                <a:tc>
                  <a:txBody>
                    <a:bodyPr/>
                    <a:lstStyle/>
                    <a:p>
                      <a:endParaRPr lang="en-US" dirty="0"/>
                    </a:p>
                  </a:txBody>
                  <a:tcPr/>
                </a:tc>
                <a:tc>
                  <a:txBody>
                    <a:bodyPr/>
                    <a:lstStyle/>
                    <a:p>
                      <a:r>
                        <a:rPr lang="en-US" dirty="0"/>
                        <a:t>Header</a:t>
                      </a:r>
                    </a:p>
                  </a:txBody>
                  <a:tcPr/>
                </a:tc>
                <a:tc>
                  <a:txBody>
                    <a:bodyPr/>
                    <a:lstStyle/>
                    <a:p>
                      <a:r>
                        <a:rPr lang="en-US" dirty="0"/>
                        <a:t>Adder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identifier</a:t>
                      </a:r>
                    </a:p>
                  </a:txBody>
                  <a:tcPr/>
                </a:tc>
                <a:tc>
                  <a:txBody>
                    <a:bodyPr/>
                    <a:lstStyle/>
                    <a:p>
                      <a:r>
                        <a:rPr lang="en-US" dirty="0"/>
                        <a:t>Package length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content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(Instruction code)</a:t>
                      </a:r>
                    </a:p>
                  </a:txBody>
                  <a:tcPr/>
                </a:tc>
                <a:tc>
                  <a:txBody>
                    <a:bodyPr/>
                    <a:lstStyle/>
                    <a:p>
                      <a:r>
                        <a:rPr lang="en-US" dirty="0"/>
                        <a:t>Checksum</a:t>
                      </a:r>
                    </a:p>
                  </a:txBody>
                  <a:tcPr/>
                </a:tc>
                <a:extLst>
                  <a:ext uri="{0D108BD9-81ED-4DB2-BD59-A6C34878D82A}">
                    <a16:rowId xmlns:a16="http://schemas.microsoft.com/office/drawing/2014/main" val="10000"/>
                  </a:ext>
                </a:extLst>
              </a:tr>
              <a:tr h="370840">
                <a:tc>
                  <a:txBody>
                    <a:bodyPr/>
                    <a:lstStyle/>
                    <a:p>
                      <a:r>
                        <a:rPr lang="en-US" sz="1800" b="0" dirty="0">
                          <a:latin typeface="Calibri (Body)"/>
                        </a:rPr>
                        <a:t>GenImg</a:t>
                      </a:r>
                    </a:p>
                  </a:txBody>
                  <a:tcPr/>
                </a:tc>
                <a:tc>
                  <a:txBody>
                    <a:bodyPr/>
                    <a:lstStyle/>
                    <a:p>
                      <a:r>
                        <a:rPr lang="en-US" sz="1800" b="0" i="0" dirty="0">
                          <a:solidFill>
                            <a:srgbClr val="000000"/>
                          </a:solidFill>
                          <a:effectLst/>
                          <a:latin typeface="Calibri (Body)"/>
                        </a:rPr>
                        <a:t>0xEF01</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0xFFFFFFFF</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01H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03H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01H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05H</a:t>
                      </a:r>
                      <a:endParaRPr lang="en-US" sz="1800" b="0" dirty="0">
                        <a:effectLst/>
                        <a:latin typeface="Calibri (Body)"/>
                      </a:endParaRPr>
                    </a:p>
                  </a:txBody>
                  <a:tcPr anchor="ctr"/>
                </a:tc>
                <a:extLst>
                  <a:ext uri="{0D108BD9-81ED-4DB2-BD59-A6C34878D82A}">
                    <a16:rowId xmlns:a16="http://schemas.microsoft.com/office/drawing/2014/main" val="10001"/>
                  </a:ext>
                </a:extLst>
              </a:tr>
            </a:tbl>
          </a:graphicData>
        </a:graphic>
      </p:graphicFrame>
      <p:sp>
        <p:nvSpPr>
          <p:cNvPr id="14" name="TextBox 13"/>
          <p:cNvSpPr txBox="1"/>
          <p:nvPr/>
        </p:nvSpPr>
        <p:spPr>
          <a:xfrm>
            <a:off x="-3201294" y="2264879"/>
            <a:ext cx="1680268" cy="369332"/>
          </a:xfrm>
          <a:prstGeom prst="rect">
            <a:avLst/>
          </a:prstGeom>
          <a:noFill/>
        </p:spPr>
        <p:txBody>
          <a:bodyPr wrap="none" rtlCol="0">
            <a:spAutoFit/>
          </a:bodyPr>
          <a:lstStyle/>
          <a:p>
            <a:r>
              <a:rPr lang="en-US" dirty="0"/>
              <a:t>Used Command</a:t>
            </a:r>
          </a:p>
        </p:txBody>
      </p:sp>
      <p:graphicFrame>
        <p:nvGraphicFramePr>
          <p:cNvPr id="16" name="Table 15"/>
          <p:cNvGraphicFramePr>
            <a:graphicFrameLocks noGrp="1"/>
          </p:cNvGraphicFramePr>
          <p:nvPr>
            <p:extLst/>
          </p:nvPr>
        </p:nvGraphicFramePr>
        <p:xfrm>
          <a:off x="-1236909" y="7679067"/>
          <a:ext cx="10495209" cy="1010920"/>
        </p:xfrm>
        <a:graphic>
          <a:graphicData uri="http://schemas.openxmlformats.org/drawingml/2006/table">
            <a:tbl>
              <a:tblPr firstRow="1" bandRow="1">
                <a:tableStyleId>{5C22544A-7EE6-4342-B048-85BDC9FD1C3A}</a:tableStyleId>
              </a:tblPr>
              <a:tblGrid>
                <a:gridCol w="1132268">
                  <a:extLst>
                    <a:ext uri="{9D8B030D-6E8A-4147-A177-3AD203B41FA5}">
                      <a16:colId xmlns:a16="http://schemas.microsoft.com/office/drawing/2014/main" val="20000"/>
                    </a:ext>
                  </a:extLst>
                </a:gridCol>
                <a:gridCol w="1038091">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866900">
                  <a:extLst>
                    <a:ext uri="{9D8B030D-6E8A-4147-A177-3AD203B41FA5}">
                      <a16:colId xmlns:a16="http://schemas.microsoft.com/office/drawing/2014/main" val="20005"/>
                    </a:ext>
                  </a:extLst>
                </a:gridCol>
                <a:gridCol w="1162050">
                  <a:extLst>
                    <a:ext uri="{9D8B030D-6E8A-4147-A177-3AD203B41FA5}">
                      <a16:colId xmlns:a16="http://schemas.microsoft.com/office/drawing/2014/main" val="20006"/>
                    </a:ext>
                  </a:extLst>
                </a:gridCol>
              </a:tblGrid>
              <a:tr h="640080">
                <a:tc>
                  <a:txBody>
                    <a:bodyPr/>
                    <a:lstStyle/>
                    <a:p>
                      <a:endParaRPr lang="en-US" dirty="0"/>
                    </a:p>
                  </a:txBody>
                  <a:tcPr/>
                </a:tc>
                <a:tc>
                  <a:txBody>
                    <a:bodyPr/>
                    <a:lstStyle/>
                    <a:p>
                      <a:r>
                        <a:rPr lang="en-US" dirty="0"/>
                        <a:t>Header</a:t>
                      </a:r>
                    </a:p>
                  </a:txBody>
                  <a:tcPr/>
                </a:tc>
                <a:tc>
                  <a:txBody>
                    <a:bodyPr/>
                    <a:lstStyle/>
                    <a:p>
                      <a:r>
                        <a:rPr lang="en-US" dirty="0"/>
                        <a:t>Adder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identifier</a:t>
                      </a:r>
                    </a:p>
                  </a:txBody>
                  <a:tcPr/>
                </a:tc>
                <a:tc>
                  <a:txBody>
                    <a:bodyPr/>
                    <a:lstStyle/>
                    <a:p>
                      <a:r>
                        <a:rPr lang="en-US" dirty="0"/>
                        <a:t>Package length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content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(Instruction code)</a:t>
                      </a:r>
                    </a:p>
                  </a:txBody>
                  <a:tcPr/>
                </a:tc>
                <a:tc>
                  <a:txBody>
                    <a:bodyPr/>
                    <a:lstStyle/>
                    <a:p>
                      <a:r>
                        <a:rPr lang="en-US" dirty="0"/>
                        <a:t>Checksum</a:t>
                      </a:r>
                    </a:p>
                  </a:txBody>
                  <a:tcPr/>
                </a:tc>
                <a:extLst>
                  <a:ext uri="{0D108BD9-81ED-4DB2-BD59-A6C34878D82A}">
                    <a16:rowId xmlns:a16="http://schemas.microsoft.com/office/drawing/2014/main" val="10000"/>
                  </a:ext>
                </a:extLst>
              </a:tr>
              <a:tr h="370840">
                <a:tc>
                  <a:txBody>
                    <a:bodyPr/>
                    <a:lstStyle/>
                    <a:p>
                      <a:endParaRPr lang="en-US" sz="1800" b="0" dirty="0">
                        <a:latin typeface="Calibri (Body)"/>
                      </a:endParaRPr>
                    </a:p>
                  </a:txBody>
                  <a:tcPr/>
                </a:tc>
                <a:tc>
                  <a:txBody>
                    <a:bodyPr/>
                    <a:lstStyle/>
                    <a:p>
                      <a:r>
                        <a:rPr lang="en-US" sz="1800" b="0" i="0" dirty="0">
                          <a:solidFill>
                            <a:srgbClr val="000000"/>
                          </a:solidFill>
                          <a:effectLst/>
                          <a:latin typeface="Calibri (Body)"/>
                        </a:rPr>
                        <a:t>0xEF01</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0xFFFFFFFF</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07H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03H</a:t>
                      </a:r>
                      <a:endParaRPr lang="en-US" sz="1800" b="0" dirty="0">
                        <a:effectLst/>
                        <a:latin typeface="Calibri (Body)"/>
                      </a:endParaRPr>
                    </a:p>
                  </a:txBody>
                  <a:tcPr anchor="ctr"/>
                </a:tc>
                <a:tc>
                  <a:txBody>
                    <a:bodyPr/>
                    <a:lstStyle/>
                    <a:p>
                      <a:r>
                        <a:rPr lang="en-US" sz="1800" b="0" i="0" dirty="0" err="1">
                          <a:solidFill>
                            <a:srgbClr val="000000"/>
                          </a:solidFill>
                          <a:effectLst/>
                          <a:latin typeface="Calibri (Body)"/>
                        </a:rPr>
                        <a:t>xxH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sum</a:t>
                      </a:r>
                      <a:endParaRPr lang="en-US" sz="1800" b="0" dirty="0">
                        <a:effectLst/>
                        <a:latin typeface="Calibri (Body)"/>
                      </a:endParaRPr>
                    </a:p>
                  </a:txBody>
                  <a:tcPr anchor="ctr"/>
                </a:tc>
                <a:extLst>
                  <a:ext uri="{0D108BD9-81ED-4DB2-BD59-A6C34878D82A}">
                    <a16:rowId xmlns:a16="http://schemas.microsoft.com/office/drawing/2014/main" val="10001"/>
                  </a:ext>
                </a:extLst>
              </a:tr>
            </a:tbl>
          </a:graphicData>
        </a:graphic>
      </p:graphicFrame>
      <p:sp>
        <p:nvSpPr>
          <p:cNvPr id="17" name="TextBox 16"/>
          <p:cNvSpPr txBox="1"/>
          <p:nvPr/>
        </p:nvSpPr>
        <p:spPr>
          <a:xfrm>
            <a:off x="-457200" y="7763857"/>
            <a:ext cx="5358775" cy="1200329"/>
          </a:xfrm>
          <a:prstGeom prst="rect">
            <a:avLst/>
          </a:prstGeom>
          <a:noFill/>
        </p:spPr>
        <p:txBody>
          <a:bodyPr wrap="none" rtlCol="0">
            <a:spAutoFit/>
          </a:bodyPr>
          <a:lstStyle/>
          <a:p>
            <a:r>
              <a:rPr lang="fr-FR" dirty="0"/>
              <a:t>Confirmation code=00H: Figner collection </a:t>
            </a:r>
            <a:r>
              <a:rPr lang="en-US" dirty="0"/>
              <a:t>success</a:t>
            </a:r>
            <a:r>
              <a:rPr lang="fr-FR" dirty="0"/>
              <a:t>.</a:t>
            </a:r>
            <a:br>
              <a:rPr lang="fr-FR" dirty="0"/>
            </a:br>
            <a:r>
              <a:rPr lang="en-US" dirty="0"/>
              <a:t>Confirmation code=01H: Error when receiving package.</a:t>
            </a:r>
            <a:br>
              <a:rPr lang="en-US" dirty="0"/>
            </a:br>
            <a:r>
              <a:rPr lang="en-US" dirty="0"/>
              <a:t>Confirmation code=02H: Can’t detect finger.</a:t>
            </a:r>
          </a:p>
          <a:p>
            <a:r>
              <a:rPr lang="en-US" dirty="0"/>
              <a:t>Confirmation code=03H: Fail to collect finger.</a:t>
            </a:r>
          </a:p>
        </p:txBody>
      </p:sp>
      <p:sp>
        <p:nvSpPr>
          <p:cNvPr id="18" name="TextBox 17"/>
          <p:cNvSpPr txBox="1"/>
          <p:nvPr/>
        </p:nvSpPr>
        <p:spPr>
          <a:xfrm>
            <a:off x="-2361160" y="3091926"/>
            <a:ext cx="2248501" cy="369332"/>
          </a:xfrm>
          <a:prstGeom prst="rect">
            <a:avLst/>
          </a:prstGeom>
          <a:noFill/>
        </p:spPr>
        <p:txBody>
          <a:bodyPr wrap="none" rtlCol="0">
            <a:spAutoFit/>
          </a:bodyPr>
          <a:lstStyle/>
          <a:p>
            <a:r>
              <a:rPr lang="en-US" dirty="0"/>
              <a:t>Acknowledge Package</a:t>
            </a:r>
          </a:p>
        </p:txBody>
      </p:sp>
      <p:graphicFrame>
        <p:nvGraphicFramePr>
          <p:cNvPr id="26" name="Table 25"/>
          <p:cNvGraphicFramePr>
            <a:graphicFrameLocks noGrp="1"/>
          </p:cNvGraphicFramePr>
          <p:nvPr>
            <p:extLst/>
          </p:nvPr>
        </p:nvGraphicFramePr>
        <p:xfrm>
          <a:off x="787140" y="2404082"/>
          <a:ext cx="10495209" cy="1010920"/>
        </p:xfrm>
        <a:graphic>
          <a:graphicData uri="http://schemas.openxmlformats.org/drawingml/2006/table">
            <a:tbl>
              <a:tblPr firstRow="1" bandRow="1">
                <a:tableStyleId>{5C22544A-7EE6-4342-B048-85BDC9FD1C3A}</a:tableStyleId>
              </a:tblPr>
              <a:tblGrid>
                <a:gridCol w="1132268">
                  <a:extLst>
                    <a:ext uri="{9D8B030D-6E8A-4147-A177-3AD203B41FA5}">
                      <a16:colId xmlns:a16="http://schemas.microsoft.com/office/drawing/2014/main" val="20000"/>
                    </a:ext>
                  </a:extLst>
                </a:gridCol>
                <a:gridCol w="1038091">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866900">
                  <a:extLst>
                    <a:ext uri="{9D8B030D-6E8A-4147-A177-3AD203B41FA5}">
                      <a16:colId xmlns:a16="http://schemas.microsoft.com/office/drawing/2014/main" val="20005"/>
                    </a:ext>
                  </a:extLst>
                </a:gridCol>
                <a:gridCol w="1162050">
                  <a:extLst>
                    <a:ext uri="{9D8B030D-6E8A-4147-A177-3AD203B41FA5}">
                      <a16:colId xmlns:a16="http://schemas.microsoft.com/office/drawing/2014/main" val="20006"/>
                    </a:ext>
                  </a:extLst>
                </a:gridCol>
              </a:tblGrid>
              <a:tr h="640080">
                <a:tc>
                  <a:txBody>
                    <a:bodyPr/>
                    <a:lstStyle/>
                    <a:p>
                      <a:endParaRPr lang="en-US" dirty="0"/>
                    </a:p>
                  </a:txBody>
                  <a:tcPr/>
                </a:tc>
                <a:tc>
                  <a:txBody>
                    <a:bodyPr/>
                    <a:lstStyle/>
                    <a:p>
                      <a:r>
                        <a:rPr lang="en-US" dirty="0"/>
                        <a:t>Header</a:t>
                      </a:r>
                    </a:p>
                  </a:txBody>
                  <a:tcPr/>
                </a:tc>
                <a:tc>
                  <a:txBody>
                    <a:bodyPr/>
                    <a:lstStyle/>
                    <a:p>
                      <a:r>
                        <a:rPr lang="en-US" dirty="0"/>
                        <a:t>Adder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identifier</a:t>
                      </a:r>
                    </a:p>
                  </a:txBody>
                  <a:tcPr/>
                </a:tc>
                <a:tc>
                  <a:txBody>
                    <a:bodyPr/>
                    <a:lstStyle/>
                    <a:p>
                      <a:r>
                        <a:rPr lang="en-US" dirty="0"/>
                        <a:t>Package length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content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(Instruction code)</a:t>
                      </a:r>
                    </a:p>
                  </a:txBody>
                  <a:tcPr/>
                </a:tc>
                <a:tc>
                  <a:txBody>
                    <a:bodyPr/>
                    <a:lstStyle/>
                    <a:p>
                      <a:r>
                        <a:rPr lang="en-US" dirty="0"/>
                        <a:t>Checksum</a:t>
                      </a:r>
                    </a:p>
                  </a:txBody>
                  <a:tcPr/>
                </a:tc>
                <a:extLst>
                  <a:ext uri="{0D108BD9-81ED-4DB2-BD59-A6C34878D82A}">
                    <a16:rowId xmlns:a16="http://schemas.microsoft.com/office/drawing/2014/main" val="10000"/>
                  </a:ext>
                </a:extLst>
              </a:tr>
              <a:tr h="370840">
                <a:tc>
                  <a:txBody>
                    <a:bodyPr/>
                    <a:lstStyle/>
                    <a:p>
                      <a:r>
                        <a:rPr lang="en-US" sz="1800" b="0" dirty="0">
                          <a:latin typeface="Calibri (Body)"/>
                        </a:rPr>
                        <a:t>UpImage</a:t>
                      </a:r>
                    </a:p>
                  </a:txBody>
                  <a:tcPr/>
                </a:tc>
                <a:tc>
                  <a:txBody>
                    <a:bodyPr/>
                    <a:lstStyle/>
                    <a:p>
                      <a:r>
                        <a:rPr lang="en-US" sz="1800" b="0" i="0" dirty="0">
                          <a:solidFill>
                            <a:srgbClr val="000000"/>
                          </a:solidFill>
                          <a:effectLst/>
                          <a:latin typeface="Calibri (Body)"/>
                        </a:rPr>
                        <a:t>0xEF01</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0xFFFFFFFF</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01H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03H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0aH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000eH</a:t>
                      </a:r>
                      <a:endParaRPr lang="en-US" sz="1800" b="0" dirty="0">
                        <a:effectLst/>
                        <a:latin typeface="Calibri (Body)"/>
                      </a:endParaRPr>
                    </a:p>
                  </a:txBody>
                  <a:tcPr anchor="ctr"/>
                </a:tc>
                <a:extLst>
                  <a:ext uri="{0D108BD9-81ED-4DB2-BD59-A6C34878D82A}">
                    <a16:rowId xmlns:a16="http://schemas.microsoft.com/office/drawing/2014/main" val="10001"/>
                  </a:ext>
                </a:extLst>
              </a:tr>
            </a:tbl>
          </a:graphicData>
        </a:graphic>
      </p:graphicFrame>
      <p:sp>
        <p:nvSpPr>
          <p:cNvPr id="27" name="TextBox 26"/>
          <p:cNvSpPr txBox="1"/>
          <p:nvPr/>
        </p:nvSpPr>
        <p:spPr>
          <a:xfrm>
            <a:off x="787140" y="1923371"/>
            <a:ext cx="1680268" cy="369332"/>
          </a:xfrm>
          <a:prstGeom prst="rect">
            <a:avLst/>
          </a:prstGeom>
          <a:noFill/>
        </p:spPr>
        <p:txBody>
          <a:bodyPr wrap="none" rtlCol="0">
            <a:spAutoFit/>
          </a:bodyPr>
          <a:lstStyle/>
          <a:p>
            <a:r>
              <a:rPr lang="en-US" dirty="0"/>
              <a:t>Used Command</a:t>
            </a:r>
          </a:p>
        </p:txBody>
      </p:sp>
      <p:graphicFrame>
        <p:nvGraphicFramePr>
          <p:cNvPr id="28" name="Table 27"/>
          <p:cNvGraphicFramePr>
            <a:graphicFrameLocks noGrp="1"/>
          </p:cNvGraphicFramePr>
          <p:nvPr>
            <p:extLst/>
          </p:nvPr>
        </p:nvGraphicFramePr>
        <p:xfrm>
          <a:off x="807531" y="4052577"/>
          <a:ext cx="10495209" cy="1010920"/>
        </p:xfrm>
        <a:graphic>
          <a:graphicData uri="http://schemas.openxmlformats.org/drawingml/2006/table">
            <a:tbl>
              <a:tblPr firstRow="1" bandRow="1">
                <a:tableStyleId>{5C22544A-7EE6-4342-B048-85BDC9FD1C3A}</a:tableStyleId>
              </a:tblPr>
              <a:tblGrid>
                <a:gridCol w="1132268">
                  <a:extLst>
                    <a:ext uri="{9D8B030D-6E8A-4147-A177-3AD203B41FA5}">
                      <a16:colId xmlns:a16="http://schemas.microsoft.com/office/drawing/2014/main" val="20000"/>
                    </a:ext>
                  </a:extLst>
                </a:gridCol>
                <a:gridCol w="1038091">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866900">
                  <a:extLst>
                    <a:ext uri="{9D8B030D-6E8A-4147-A177-3AD203B41FA5}">
                      <a16:colId xmlns:a16="http://schemas.microsoft.com/office/drawing/2014/main" val="20005"/>
                    </a:ext>
                  </a:extLst>
                </a:gridCol>
                <a:gridCol w="1162050">
                  <a:extLst>
                    <a:ext uri="{9D8B030D-6E8A-4147-A177-3AD203B41FA5}">
                      <a16:colId xmlns:a16="http://schemas.microsoft.com/office/drawing/2014/main" val="20006"/>
                    </a:ext>
                  </a:extLst>
                </a:gridCol>
              </a:tblGrid>
              <a:tr h="640080">
                <a:tc>
                  <a:txBody>
                    <a:bodyPr/>
                    <a:lstStyle/>
                    <a:p>
                      <a:endParaRPr lang="en-US" dirty="0"/>
                    </a:p>
                  </a:txBody>
                  <a:tcPr/>
                </a:tc>
                <a:tc>
                  <a:txBody>
                    <a:bodyPr/>
                    <a:lstStyle/>
                    <a:p>
                      <a:r>
                        <a:rPr lang="en-US" dirty="0"/>
                        <a:t>Header</a:t>
                      </a:r>
                    </a:p>
                  </a:txBody>
                  <a:tcPr/>
                </a:tc>
                <a:tc>
                  <a:txBody>
                    <a:bodyPr/>
                    <a:lstStyle/>
                    <a:p>
                      <a:r>
                        <a:rPr lang="en-US" dirty="0"/>
                        <a:t>Adder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identifier</a:t>
                      </a:r>
                    </a:p>
                  </a:txBody>
                  <a:tcPr/>
                </a:tc>
                <a:tc>
                  <a:txBody>
                    <a:bodyPr/>
                    <a:lstStyle/>
                    <a:p>
                      <a:r>
                        <a:rPr lang="en-US" dirty="0"/>
                        <a:t>Package length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Package content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(Instruction code)</a:t>
                      </a:r>
                    </a:p>
                  </a:txBody>
                  <a:tcPr/>
                </a:tc>
                <a:tc>
                  <a:txBody>
                    <a:bodyPr/>
                    <a:lstStyle/>
                    <a:p>
                      <a:r>
                        <a:rPr lang="en-US" dirty="0"/>
                        <a:t>Checksum</a:t>
                      </a:r>
                    </a:p>
                  </a:txBody>
                  <a:tcPr/>
                </a:tc>
                <a:extLst>
                  <a:ext uri="{0D108BD9-81ED-4DB2-BD59-A6C34878D82A}">
                    <a16:rowId xmlns:a16="http://schemas.microsoft.com/office/drawing/2014/main" val="10000"/>
                  </a:ext>
                </a:extLst>
              </a:tr>
              <a:tr h="370840">
                <a:tc>
                  <a:txBody>
                    <a:bodyPr/>
                    <a:lstStyle/>
                    <a:p>
                      <a:endParaRPr lang="en-US" sz="1800" b="0" dirty="0">
                        <a:latin typeface="Calibri (Body)"/>
                      </a:endParaRPr>
                    </a:p>
                  </a:txBody>
                  <a:tcPr/>
                </a:tc>
                <a:tc>
                  <a:txBody>
                    <a:bodyPr/>
                    <a:lstStyle/>
                    <a:p>
                      <a:r>
                        <a:rPr lang="en-US" sz="1800" b="0" i="0" dirty="0">
                          <a:solidFill>
                            <a:srgbClr val="000000"/>
                          </a:solidFill>
                          <a:effectLst/>
                          <a:latin typeface="Calibri (Body)"/>
                        </a:rPr>
                        <a:t>0xEF01</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0xFFFFFFFF</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07H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03H</a:t>
                      </a:r>
                      <a:endParaRPr lang="en-US" sz="1800" b="0" dirty="0">
                        <a:effectLst/>
                        <a:latin typeface="Calibri (Body)"/>
                      </a:endParaRPr>
                    </a:p>
                  </a:txBody>
                  <a:tcPr anchor="ctr"/>
                </a:tc>
                <a:tc>
                  <a:txBody>
                    <a:bodyPr/>
                    <a:lstStyle/>
                    <a:p>
                      <a:r>
                        <a:rPr lang="en-US" sz="1800" b="0" i="0" dirty="0" err="1">
                          <a:solidFill>
                            <a:srgbClr val="000000"/>
                          </a:solidFill>
                          <a:effectLst/>
                          <a:latin typeface="Calibri (Body)"/>
                        </a:rPr>
                        <a:t>xxH</a:t>
                      </a:r>
                      <a:endParaRPr lang="en-US" sz="1800" b="0" dirty="0">
                        <a:effectLst/>
                        <a:latin typeface="Calibri (Body)"/>
                      </a:endParaRPr>
                    </a:p>
                  </a:txBody>
                  <a:tcPr anchor="ctr"/>
                </a:tc>
                <a:tc>
                  <a:txBody>
                    <a:bodyPr/>
                    <a:lstStyle/>
                    <a:p>
                      <a:r>
                        <a:rPr lang="en-US" sz="1800" b="0" i="0" dirty="0">
                          <a:solidFill>
                            <a:srgbClr val="000000"/>
                          </a:solidFill>
                          <a:effectLst/>
                          <a:latin typeface="Calibri (Body)"/>
                        </a:rPr>
                        <a:t>sum</a:t>
                      </a:r>
                      <a:endParaRPr lang="en-US" sz="1800" b="0" dirty="0">
                        <a:effectLst/>
                        <a:latin typeface="Calibri (Body)"/>
                      </a:endParaRPr>
                    </a:p>
                  </a:txBody>
                  <a:tcPr anchor="ctr"/>
                </a:tc>
                <a:extLst>
                  <a:ext uri="{0D108BD9-81ED-4DB2-BD59-A6C34878D82A}">
                    <a16:rowId xmlns:a16="http://schemas.microsoft.com/office/drawing/2014/main" val="10001"/>
                  </a:ext>
                </a:extLst>
              </a:tr>
            </a:tbl>
          </a:graphicData>
        </a:graphic>
      </p:graphicFrame>
      <p:sp>
        <p:nvSpPr>
          <p:cNvPr id="29" name="TextBox 28"/>
          <p:cNvSpPr txBox="1"/>
          <p:nvPr/>
        </p:nvSpPr>
        <p:spPr>
          <a:xfrm>
            <a:off x="787140" y="5384232"/>
            <a:ext cx="6625147" cy="923330"/>
          </a:xfrm>
          <a:prstGeom prst="rect">
            <a:avLst/>
          </a:prstGeom>
          <a:noFill/>
        </p:spPr>
        <p:txBody>
          <a:bodyPr wrap="none" rtlCol="0">
            <a:spAutoFit/>
          </a:bodyPr>
          <a:lstStyle/>
          <a:p>
            <a:r>
              <a:rPr lang="fr-FR" dirty="0"/>
              <a:t>Confirmation code=</a:t>
            </a:r>
            <a:r>
              <a:rPr lang="en-US" dirty="0"/>
              <a:t>00H: Ready to transfer the following data packet.</a:t>
            </a:r>
            <a:br>
              <a:rPr lang="fr-FR" dirty="0"/>
            </a:br>
            <a:r>
              <a:rPr lang="en-US" dirty="0"/>
              <a:t>Confirmation code=01H: Error when receiving package.</a:t>
            </a:r>
            <a:br>
              <a:rPr lang="en-US" dirty="0"/>
            </a:br>
            <a:r>
              <a:rPr lang="en-US" dirty="0"/>
              <a:t>Confirmation code=0FH: Fail to transfer the following data packet.</a:t>
            </a:r>
          </a:p>
        </p:txBody>
      </p:sp>
      <p:sp>
        <p:nvSpPr>
          <p:cNvPr id="30" name="TextBox 29"/>
          <p:cNvSpPr txBox="1"/>
          <p:nvPr/>
        </p:nvSpPr>
        <p:spPr>
          <a:xfrm>
            <a:off x="787140" y="3527090"/>
            <a:ext cx="2248501" cy="369332"/>
          </a:xfrm>
          <a:prstGeom prst="rect">
            <a:avLst/>
          </a:prstGeom>
          <a:noFill/>
        </p:spPr>
        <p:txBody>
          <a:bodyPr wrap="none" rtlCol="0">
            <a:spAutoFit/>
          </a:bodyPr>
          <a:lstStyle/>
          <a:p>
            <a:r>
              <a:rPr lang="en-US" dirty="0"/>
              <a:t>Acknowledge Package</a:t>
            </a:r>
          </a:p>
        </p:txBody>
      </p:sp>
    </p:spTree>
    <p:extLst>
      <p:ext uri="{BB962C8B-B14F-4D97-AF65-F5344CB8AC3E}">
        <p14:creationId xmlns:p14="http://schemas.microsoft.com/office/powerpoint/2010/main" val="1373086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6493" y="2550067"/>
            <a:ext cx="4071692" cy="1015663"/>
          </a:xfrm>
          <a:prstGeom prst="rect">
            <a:avLst/>
          </a:prstGeom>
        </p:spPr>
        <p:txBody>
          <a:bodyPr wrap="none">
            <a:spAutoFit/>
          </a:bodyPr>
          <a:lstStyle/>
          <a:p>
            <a:r>
              <a:rPr lang="en-US" sz="6000" dirty="0">
                <a:solidFill>
                  <a:srgbClr val="00B0F0"/>
                </a:solidFill>
                <a:ea typeface="Times New Roman" panose="02020603050405020304" pitchFamily="18" charset="0"/>
              </a:rPr>
              <a:t>Introduction</a:t>
            </a:r>
            <a:endParaRPr lang="en-US" sz="6000" dirty="0">
              <a:solidFill>
                <a:srgbClr val="00B0F0"/>
              </a:solidFill>
            </a:endParaRPr>
          </a:p>
        </p:txBody>
      </p:sp>
    </p:spTree>
    <p:extLst>
      <p:ext uri="{BB962C8B-B14F-4D97-AF65-F5344CB8AC3E}">
        <p14:creationId xmlns:p14="http://schemas.microsoft.com/office/powerpoint/2010/main" val="2133584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1184534"/>
            <a:ext cx="3345913"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335531" y="1285589"/>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sp>
        <p:nvSpPr>
          <p:cNvPr id="35" name="Flowchart: Process 34"/>
          <p:cNvSpPr/>
          <p:nvPr/>
        </p:nvSpPr>
        <p:spPr>
          <a:xfrm>
            <a:off x="5312992" y="3178735"/>
            <a:ext cx="1834259" cy="128979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Computer</a:t>
            </a:r>
          </a:p>
        </p:txBody>
      </p:sp>
      <p:cxnSp>
        <p:nvCxnSpPr>
          <p:cNvPr id="36" name="Straight Arrow Connector 35"/>
          <p:cNvCxnSpPr/>
          <p:nvPr/>
        </p:nvCxnSpPr>
        <p:spPr>
          <a:xfrm flipV="1">
            <a:off x="2881010" y="4084557"/>
            <a:ext cx="2281966" cy="584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2752241" y="3490121"/>
            <a:ext cx="2230961" cy="81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8" name="Picture 2" descr="Kết quả hình ảnh cho r305 fingerpr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31" y="2590539"/>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335" y="2424384"/>
            <a:ext cx="2438400" cy="2743200"/>
          </a:xfrm>
          <a:prstGeom prst="rect">
            <a:avLst/>
          </a:prstGeom>
        </p:spPr>
      </p:pic>
      <p:cxnSp>
        <p:nvCxnSpPr>
          <p:cNvPr id="40" name="Straight Arrow Connector 39"/>
          <p:cNvCxnSpPr>
            <a:stCxn id="35" idx="3"/>
            <a:endCxn id="39" idx="1"/>
          </p:cNvCxnSpPr>
          <p:nvPr/>
        </p:nvCxnSpPr>
        <p:spPr>
          <a:xfrm flipV="1">
            <a:off x="7330878" y="3795984"/>
            <a:ext cx="1748830" cy="276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111452" y="2905401"/>
            <a:ext cx="2196948" cy="369332"/>
          </a:xfrm>
          <a:prstGeom prst="rect">
            <a:avLst/>
          </a:prstGeom>
          <a:noFill/>
        </p:spPr>
        <p:txBody>
          <a:bodyPr wrap="none" rtlCol="0">
            <a:spAutoFit/>
          </a:bodyPr>
          <a:lstStyle/>
          <a:p>
            <a:r>
              <a:rPr lang="en-US" dirty="0"/>
              <a:t>1. Command package</a:t>
            </a:r>
          </a:p>
        </p:txBody>
      </p:sp>
      <p:sp>
        <p:nvSpPr>
          <p:cNvPr id="42" name="TextBox 41"/>
          <p:cNvSpPr txBox="1"/>
          <p:nvPr/>
        </p:nvSpPr>
        <p:spPr>
          <a:xfrm>
            <a:off x="3289884" y="4293424"/>
            <a:ext cx="1664623" cy="646331"/>
          </a:xfrm>
          <a:prstGeom prst="rect">
            <a:avLst/>
          </a:prstGeom>
          <a:noFill/>
        </p:spPr>
        <p:txBody>
          <a:bodyPr wrap="none" rtlCol="0">
            <a:spAutoFit/>
          </a:bodyPr>
          <a:lstStyle/>
          <a:p>
            <a:pPr algn="ctr"/>
            <a:r>
              <a:rPr lang="en-US" dirty="0"/>
              <a:t>2. Data package</a:t>
            </a:r>
          </a:p>
          <a:p>
            <a:pPr algn="ctr"/>
            <a:r>
              <a:rPr lang="en-US" dirty="0"/>
              <a:t>transfer</a:t>
            </a:r>
          </a:p>
        </p:txBody>
      </p:sp>
      <p:sp>
        <p:nvSpPr>
          <p:cNvPr id="43" name="TextBox 42"/>
          <p:cNvSpPr txBox="1"/>
          <p:nvPr/>
        </p:nvSpPr>
        <p:spPr>
          <a:xfrm>
            <a:off x="7223452" y="3369234"/>
            <a:ext cx="1684885" cy="369332"/>
          </a:xfrm>
          <a:prstGeom prst="rect">
            <a:avLst/>
          </a:prstGeom>
          <a:noFill/>
        </p:spPr>
        <p:txBody>
          <a:bodyPr wrap="none" rtlCol="0">
            <a:spAutoFit/>
          </a:bodyPr>
          <a:lstStyle/>
          <a:p>
            <a:r>
              <a:rPr lang="en-US" dirty="0"/>
              <a:t>Convert Process</a:t>
            </a:r>
          </a:p>
        </p:txBody>
      </p:sp>
    </p:spTree>
    <p:extLst>
      <p:ext uri="{BB962C8B-B14F-4D97-AF65-F5344CB8AC3E}">
        <p14:creationId xmlns:p14="http://schemas.microsoft.com/office/powerpoint/2010/main" val="3159354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2447853"/>
            <a:ext cx="3045124"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ENHANCEMENT</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BINARIZATION</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THINNING</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MINUTIAE DETECTION</a:t>
            </a:r>
          </a:p>
          <a:p>
            <a:endParaRPr lang="en-US" sz="2000" dirty="0"/>
          </a:p>
        </p:txBody>
      </p:sp>
      <p:sp>
        <p:nvSpPr>
          <p:cNvPr id="16" name="Content Placeholder 2"/>
          <p:cNvSpPr txBox="1">
            <a:spLocks/>
          </p:cNvSpPr>
          <p:nvPr/>
        </p:nvSpPr>
        <p:spPr>
          <a:xfrm>
            <a:off x="4762500" y="2299388"/>
            <a:ext cx="6838950" cy="4558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0" dirty="0"/>
              <a:t>Why?</a:t>
            </a:r>
          </a:p>
          <a:p>
            <a:pPr lvl="1"/>
            <a:r>
              <a:rPr lang="en-US" dirty="0">
                <a:solidFill>
                  <a:schemeClr val="bg1"/>
                </a:solidFill>
              </a:rPr>
              <a:t>Fingerprint images are rarely of perfect quality.</a:t>
            </a:r>
          </a:p>
          <a:p>
            <a:pPr lvl="1"/>
            <a:r>
              <a:rPr lang="en-US" dirty="0">
                <a:solidFill>
                  <a:schemeClr val="bg1"/>
                </a:solidFill>
              </a:rPr>
              <a:t>They may be degraded and corrupted due to variations in skin and impression conditions.</a:t>
            </a:r>
            <a:br>
              <a:rPr lang="en-US" dirty="0"/>
            </a:br>
            <a:endParaRPr lang="en-US" dirty="0"/>
          </a:p>
          <a:p>
            <a:r>
              <a:rPr lang="en-US" dirty="0">
                <a:solidFill>
                  <a:schemeClr val="bg1"/>
                </a:solidFill>
              </a:rPr>
              <a:t>Gabor Filter.</a:t>
            </a:r>
          </a:p>
          <a:p>
            <a:pPr lvl="1"/>
            <a:endParaRPr lang="en-US" dirty="0"/>
          </a:p>
        </p:txBody>
      </p:sp>
    </p:spTree>
    <p:extLst>
      <p:ext uri="{BB962C8B-B14F-4D97-AF65-F5344CB8AC3E}">
        <p14:creationId xmlns:p14="http://schemas.microsoft.com/office/powerpoint/2010/main" val="2720380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2447853"/>
            <a:ext cx="3045124"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ENHANCEMENT</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BINARIZATION</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THINNING</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MINUTIAE DETECTION</a:t>
            </a:r>
          </a:p>
          <a:p>
            <a:endParaRPr lang="en-US" sz="2000" dirty="0"/>
          </a:p>
        </p:txBody>
      </p:sp>
      <p:sp>
        <p:nvSpPr>
          <p:cNvPr id="16" name="Content Placeholder 2"/>
          <p:cNvSpPr txBox="1">
            <a:spLocks/>
          </p:cNvSpPr>
          <p:nvPr/>
        </p:nvSpPr>
        <p:spPr>
          <a:xfrm>
            <a:off x="4762500" y="2299388"/>
            <a:ext cx="6838950" cy="4558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Why?</a:t>
            </a:r>
          </a:p>
          <a:p>
            <a:pPr lvl="1"/>
            <a:r>
              <a:rPr lang="en-US" dirty="0"/>
              <a:t>Fingerprint images are rarely of perfect quality.</a:t>
            </a:r>
          </a:p>
          <a:p>
            <a:pPr lvl="1"/>
            <a:r>
              <a:rPr lang="en-US" dirty="0"/>
              <a:t>They may be degraded and corrupted due to variations in skin and impression conditions.</a:t>
            </a:r>
            <a:br>
              <a:rPr lang="en-US" dirty="0"/>
            </a:br>
            <a:endParaRPr lang="en-US" dirty="0"/>
          </a:p>
          <a:p>
            <a:r>
              <a:rPr lang="en-US" dirty="0">
                <a:solidFill>
                  <a:schemeClr val="bg1"/>
                </a:solidFill>
              </a:rPr>
              <a:t>Gabor Filter.</a:t>
            </a:r>
          </a:p>
          <a:p>
            <a:pPr lvl="1"/>
            <a:endParaRPr lang="en-US" dirty="0"/>
          </a:p>
        </p:txBody>
      </p:sp>
    </p:spTree>
    <p:extLst>
      <p:ext uri="{BB962C8B-B14F-4D97-AF65-F5344CB8AC3E}">
        <p14:creationId xmlns:p14="http://schemas.microsoft.com/office/powerpoint/2010/main" val="2186843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2447853"/>
            <a:ext cx="3045124"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ENHANCEMENT</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BINARIZATION</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THINNING</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MINUTIAE DETECTION</a:t>
            </a:r>
          </a:p>
          <a:p>
            <a:endParaRPr lang="en-US" sz="2000" dirty="0"/>
          </a:p>
        </p:txBody>
      </p:sp>
      <p:sp>
        <p:nvSpPr>
          <p:cNvPr id="16" name="Content Placeholder 2"/>
          <p:cNvSpPr txBox="1">
            <a:spLocks/>
          </p:cNvSpPr>
          <p:nvPr/>
        </p:nvSpPr>
        <p:spPr>
          <a:xfrm>
            <a:off x="4762500" y="2299388"/>
            <a:ext cx="6838950" cy="4558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Why?</a:t>
            </a:r>
          </a:p>
          <a:p>
            <a:pPr lvl="1"/>
            <a:r>
              <a:rPr lang="en-US" dirty="0"/>
              <a:t>Fingerprint images are rarely of perfect quality.</a:t>
            </a:r>
          </a:p>
          <a:p>
            <a:pPr lvl="1"/>
            <a:r>
              <a:rPr lang="en-US" dirty="0"/>
              <a:t>They may be degraded and corrupted due to variations in skin and impression conditions.</a:t>
            </a:r>
            <a:br>
              <a:rPr lang="en-US" dirty="0"/>
            </a:br>
            <a:endParaRPr lang="en-US" dirty="0"/>
          </a:p>
          <a:p>
            <a:r>
              <a:rPr lang="en-US" dirty="0"/>
              <a:t>Gabor Filter.</a:t>
            </a:r>
          </a:p>
          <a:p>
            <a:pPr lvl="1"/>
            <a:endParaRPr lang="en-US" dirty="0"/>
          </a:p>
        </p:txBody>
      </p:sp>
    </p:spTree>
    <p:extLst>
      <p:ext uri="{BB962C8B-B14F-4D97-AF65-F5344CB8AC3E}">
        <p14:creationId xmlns:p14="http://schemas.microsoft.com/office/powerpoint/2010/main" val="1618611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1743003"/>
            <a:ext cx="3045124"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042100"/>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ENHANCEMENT</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sp>
        <p:nvSpPr>
          <p:cNvPr id="17" name="Title 1"/>
          <p:cNvSpPr>
            <a:spLocks noGrp="1"/>
          </p:cNvSpPr>
          <p:nvPr>
            <p:ph type="title"/>
          </p:nvPr>
        </p:nvSpPr>
        <p:spPr>
          <a:xfrm>
            <a:off x="895350" y="2367720"/>
            <a:ext cx="9816076" cy="880845"/>
          </a:xfrm>
        </p:spPr>
        <p:txBody>
          <a:bodyPr/>
          <a:lstStyle/>
          <a:p>
            <a:r>
              <a:rPr lang="en-US" dirty="0"/>
              <a:t>Gabor Filter</a:t>
            </a:r>
          </a:p>
        </p:txBody>
      </p:sp>
      <p:pic>
        <p:nvPicPr>
          <p:cNvPr id="18" name="Picture 17"/>
          <p:cNvPicPr/>
          <p:nvPr/>
        </p:nvPicPr>
        <p:blipFill>
          <a:blip r:embed="rId3">
            <a:extLst>
              <a:ext uri="{28A0092B-C50C-407E-A947-70E740481C1C}">
                <a14:useLocalDpi xmlns:a14="http://schemas.microsoft.com/office/drawing/2010/main" val="0"/>
              </a:ext>
            </a:extLst>
          </a:blip>
          <a:stretch>
            <a:fillRect/>
          </a:stretch>
        </p:blipFill>
        <p:spPr>
          <a:xfrm>
            <a:off x="7132721" y="1740001"/>
            <a:ext cx="3578705" cy="3571322"/>
          </a:xfrm>
          <a:prstGeom prst="rect">
            <a:avLst/>
          </a:prstGeom>
        </p:spPr>
      </p:pic>
      <p:pic>
        <p:nvPicPr>
          <p:cNvPr id="19" name="Picture 18"/>
          <p:cNvPicPr/>
          <p:nvPr/>
        </p:nvPicPr>
        <p:blipFill>
          <a:blip r:embed="rId4">
            <a:extLst>
              <a:ext uri="{28A0092B-C50C-407E-A947-70E740481C1C}">
                <a14:useLocalDpi xmlns:a14="http://schemas.microsoft.com/office/drawing/2010/main" val="0"/>
              </a:ext>
            </a:extLst>
          </a:blip>
          <a:stretch>
            <a:fillRect/>
          </a:stretch>
        </p:blipFill>
        <p:spPr>
          <a:xfrm>
            <a:off x="526121" y="3077177"/>
            <a:ext cx="5822921" cy="2024637"/>
          </a:xfrm>
          <a:prstGeom prst="rect">
            <a:avLst/>
          </a:prstGeom>
        </p:spPr>
      </p:pic>
      <p:sp>
        <p:nvSpPr>
          <p:cNvPr id="20" name="Rectangle 19"/>
          <p:cNvSpPr/>
          <p:nvPr/>
        </p:nvSpPr>
        <p:spPr>
          <a:xfrm>
            <a:off x="1151764" y="5330373"/>
            <a:ext cx="7109895" cy="646331"/>
          </a:xfrm>
          <a:prstGeom prst="rect">
            <a:avLst/>
          </a:prstGeom>
        </p:spPr>
        <p:txBody>
          <a:bodyPr wrap="none">
            <a:spAutoFit/>
          </a:bodyPr>
          <a:lstStyle/>
          <a:p>
            <a:pPr marL="285750" indent="-285750">
              <a:buFont typeface="Arial" panose="020B0604020202020204" pitchFamily="34" charset="0"/>
              <a:buChar char="•"/>
            </a:pPr>
            <a:r>
              <a:rPr lang="de-DE" dirty="0"/>
              <a:t>Divide image MxN pixel into smaller block WxW pixel</a:t>
            </a:r>
          </a:p>
          <a:p>
            <a:pPr marL="285750" indent="-285750">
              <a:buFont typeface="Arial" panose="020B0604020202020204" pitchFamily="34" charset="0"/>
              <a:buChar char="•"/>
            </a:pPr>
            <a:r>
              <a:rPr lang="en-US" dirty="0"/>
              <a:t>Find gradient in x-axis and y-axis (</a:t>
            </a:r>
            <a:r>
              <a:rPr lang="en-US" dirty="0" err="1"/>
              <a:t>Gx</a:t>
            </a:r>
            <a:r>
              <a:rPr lang="en-US" dirty="0"/>
              <a:t> and </a:t>
            </a:r>
            <a:r>
              <a:rPr lang="en-US" dirty="0" err="1"/>
              <a:t>Gy</a:t>
            </a:r>
            <a:r>
              <a:rPr lang="en-US" dirty="0"/>
              <a:t>) in each pixel within block.</a:t>
            </a:r>
          </a:p>
        </p:txBody>
      </p:sp>
    </p:spTree>
    <p:extLst>
      <p:ext uri="{BB962C8B-B14F-4D97-AF65-F5344CB8AC3E}">
        <p14:creationId xmlns:p14="http://schemas.microsoft.com/office/powerpoint/2010/main" val="464366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1743003"/>
            <a:ext cx="3045124"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042100"/>
            <a:ext cx="5934974" cy="4351338"/>
          </a:xfrm>
        </p:spPr>
        <p:txBody>
          <a:bodyPr>
            <a:normAutofit/>
          </a:bodyPr>
          <a:lstStyle/>
          <a:p>
            <a:pPr marL="0" indent="0">
              <a:buNone/>
            </a:pPr>
            <a:r>
              <a:rPr lang="en-US" sz="2000" dirty="0">
                <a:latin typeface="Roboto Light" charset="0"/>
                <a:ea typeface="Roboto Light" charset="0"/>
                <a:cs typeface="Roboto Light" charset="0"/>
              </a:rPr>
              <a:t>0. IMAGE ACQUISITION</a:t>
            </a: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ENHANCEMENT</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sp>
        <p:nvSpPr>
          <p:cNvPr id="17" name="Title 1"/>
          <p:cNvSpPr>
            <a:spLocks noGrp="1"/>
          </p:cNvSpPr>
          <p:nvPr>
            <p:ph type="title"/>
          </p:nvPr>
        </p:nvSpPr>
        <p:spPr>
          <a:xfrm>
            <a:off x="895350" y="2367720"/>
            <a:ext cx="9816076" cy="880845"/>
          </a:xfrm>
        </p:spPr>
        <p:txBody>
          <a:bodyPr/>
          <a:lstStyle/>
          <a:p>
            <a:r>
              <a:rPr lang="en-US" dirty="0"/>
              <a:t>Gabor Filter</a:t>
            </a: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476493" y="3315777"/>
            <a:ext cx="5889436" cy="1761564"/>
          </a:xfrm>
          <a:prstGeom prst="rect">
            <a:avLst/>
          </a:prstGeom>
        </p:spPr>
      </p:pic>
      <p:sp>
        <p:nvSpPr>
          <p:cNvPr id="11" name="TextBox 10"/>
          <p:cNvSpPr txBox="1"/>
          <p:nvPr/>
        </p:nvSpPr>
        <p:spPr>
          <a:xfrm>
            <a:off x="1365795" y="5331022"/>
            <a:ext cx="3669210" cy="923330"/>
          </a:xfrm>
          <a:prstGeom prst="rect">
            <a:avLst/>
          </a:prstGeom>
          <a:noFill/>
        </p:spPr>
        <p:txBody>
          <a:bodyPr wrap="none" rtlCol="0">
            <a:spAutoFit/>
          </a:bodyPr>
          <a:lstStyle/>
          <a:p>
            <a:pPr marL="285750" indent="-285750">
              <a:buFont typeface="Arial" panose="020B0604020202020204" pitchFamily="34" charset="0"/>
              <a:buChar char="•"/>
            </a:pPr>
            <a:r>
              <a:rPr lang="en-US" dirty="0"/>
              <a:t>φ direction of the filter.</a:t>
            </a:r>
          </a:p>
          <a:p>
            <a:pPr marL="285750" indent="-285750">
              <a:buFont typeface="Arial" panose="020B0604020202020204" pitchFamily="34" charset="0"/>
              <a:buChar char="•"/>
            </a:pPr>
            <a:r>
              <a:rPr lang="en-US" dirty="0"/>
              <a:t>T is the cycle of the function Cos</a:t>
            </a:r>
          </a:p>
          <a:p>
            <a:pPr marL="285750" indent="-285750">
              <a:buFont typeface="Arial" panose="020B0604020202020204" pitchFamily="34" charset="0"/>
              <a:buChar char="•"/>
            </a:pPr>
            <a:r>
              <a:rPr lang="en-US" dirty="0" err="1"/>
              <a:t>σx</a:t>
            </a:r>
            <a:r>
              <a:rPr lang="en-US" dirty="0"/>
              <a:t> , </a:t>
            </a:r>
            <a:r>
              <a:rPr lang="en-US" dirty="0" err="1"/>
              <a:t>σy</a:t>
            </a:r>
            <a:r>
              <a:rPr lang="en-US" dirty="0"/>
              <a:t>  are the standard deviation</a:t>
            </a:r>
          </a:p>
        </p:txBody>
      </p:sp>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8925757" y="2329599"/>
            <a:ext cx="2737395" cy="3001423"/>
          </a:xfrm>
          <a:prstGeom prst="rect">
            <a:avLst/>
          </a:prstGeom>
        </p:spPr>
      </p:pic>
      <p:pic>
        <p:nvPicPr>
          <p:cNvPr id="13" name="Picture 12"/>
          <p:cNvPicPr>
            <a:picLocks noChangeAspect="1"/>
          </p:cNvPicPr>
          <p:nvPr/>
        </p:nvPicPr>
        <p:blipFill>
          <a:blip r:embed="rId5"/>
          <a:stretch>
            <a:fillRect/>
          </a:stretch>
        </p:blipFill>
        <p:spPr>
          <a:xfrm>
            <a:off x="5035006" y="2281686"/>
            <a:ext cx="2774126" cy="3120892"/>
          </a:xfrm>
          <a:prstGeom prst="rect">
            <a:avLst/>
          </a:prstGeom>
        </p:spPr>
      </p:pic>
      <p:cxnSp>
        <p:nvCxnSpPr>
          <p:cNvPr id="14" name="Straight Arrow Connector 13"/>
          <p:cNvCxnSpPr>
            <a:stCxn id="13" idx="3"/>
            <a:endCxn id="12" idx="1"/>
          </p:cNvCxnSpPr>
          <p:nvPr/>
        </p:nvCxnSpPr>
        <p:spPr>
          <a:xfrm flipV="1">
            <a:off x="7809132" y="3830311"/>
            <a:ext cx="1116625" cy="118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95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3278031"/>
            <a:ext cx="281221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solidFill>
                  <a:schemeClr val="bg1"/>
                </a:solidFill>
                <a:latin typeface="Roboto Light" charset="0"/>
                <a:ea typeface="Roboto Light" charset="0"/>
                <a:cs typeface="Roboto Light" charset="0"/>
              </a:rPr>
              <a:t>0. IMAGE ACQUISITION</a:t>
            </a:r>
          </a:p>
          <a:p>
            <a:pPr marL="0" indent="0">
              <a:buNone/>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BINARIZATION</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4914900" y="3278031"/>
            <a:ext cx="4305299" cy="1625617"/>
          </a:xfrm>
          <a:prstGeom prst="rect">
            <a:avLst/>
          </a:prstGeom>
        </p:spPr>
      </p:pic>
      <p:sp>
        <p:nvSpPr>
          <p:cNvPr id="12" name="TextBox 11"/>
          <p:cNvSpPr txBox="1"/>
          <p:nvPr/>
        </p:nvSpPr>
        <p:spPr>
          <a:xfrm>
            <a:off x="3381555" y="2631887"/>
            <a:ext cx="8654742" cy="400110"/>
          </a:xfrm>
          <a:prstGeom prst="rect">
            <a:avLst/>
          </a:prstGeom>
          <a:noFill/>
        </p:spPr>
        <p:txBody>
          <a:bodyPr wrap="none" rtlCol="0">
            <a:spAutoFit/>
          </a:bodyPr>
          <a:lstStyle/>
          <a:p>
            <a:r>
              <a:rPr lang="en-US" sz="2000" dirty="0"/>
              <a:t>Calculate the mean gray-level (Threshold) of all the pixels within the block(</a:t>
            </a:r>
            <a:r>
              <a:rPr lang="en-US" sz="2000" dirty="0" err="1"/>
              <a:t>WxW</a:t>
            </a:r>
            <a:r>
              <a:rPr lang="en-US" sz="2000" dirty="0"/>
              <a:t>).</a:t>
            </a:r>
          </a:p>
        </p:txBody>
      </p:sp>
    </p:spTree>
    <p:extLst>
      <p:ext uri="{BB962C8B-B14F-4D97-AF65-F5344CB8AC3E}">
        <p14:creationId xmlns:p14="http://schemas.microsoft.com/office/powerpoint/2010/main" val="5719302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3278031"/>
            <a:ext cx="281221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solidFill>
                  <a:schemeClr val="bg1"/>
                </a:solidFill>
                <a:latin typeface="Roboto Light" charset="0"/>
                <a:ea typeface="Roboto Light" charset="0"/>
                <a:cs typeface="Roboto Light" charset="0"/>
              </a:rPr>
              <a:t>0. IMAGE ACQUISITION</a:t>
            </a:r>
          </a:p>
          <a:p>
            <a:pPr marL="0" indent="0">
              <a:buNone/>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BINARIZATION</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5162532" y="1553243"/>
            <a:ext cx="3676667" cy="1039021"/>
          </a:xfrm>
          <a:prstGeom prst="rect">
            <a:avLst/>
          </a:prstGeom>
        </p:spPr>
      </p:pic>
      <p:sp>
        <p:nvSpPr>
          <p:cNvPr id="12" name="TextBox 11"/>
          <p:cNvSpPr txBox="1"/>
          <p:nvPr/>
        </p:nvSpPr>
        <p:spPr>
          <a:xfrm>
            <a:off x="3381555" y="1164065"/>
            <a:ext cx="7901009" cy="369332"/>
          </a:xfrm>
          <a:prstGeom prst="rect">
            <a:avLst/>
          </a:prstGeom>
          <a:noFill/>
        </p:spPr>
        <p:txBody>
          <a:bodyPr wrap="none" rtlCol="0">
            <a:spAutoFit/>
          </a:bodyPr>
          <a:lstStyle/>
          <a:p>
            <a:r>
              <a:rPr lang="en-US" dirty="0"/>
              <a:t>Calculate the mean gray-level (Threshold) of all the pixels within the block(</a:t>
            </a:r>
            <a:r>
              <a:rPr lang="en-US" dirty="0" err="1"/>
              <a:t>WxW</a:t>
            </a:r>
            <a:r>
              <a:rPr lang="en-US" dirty="0"/>
              <a:t>).</a:t>
            </a:r>
          </a:p>
        </p:txBody>
      </p:sp>
      <p:sp>
        <p:nvSpPr>
          <p:cNvPr id="13" name="TextBox 12"/>
          <p:cNvSpPr txBox="1"/>
          <p:nvPr/>
        </p:nvSpPr>
        <p:spPr>
          <a:xfrm>
            <a:off x="3381555" y="2972635"/>
            <a:ext cx="3940374" cy="369332"/>
          </a:xfrm>
          <a:prstGeom prst="rect">
            <a:avLst/>
          </a:prstGeom>
          <a:noFill/>
        </p:spPr>
        <p:txBody>
          <a:bodyPr wrap="none" rtlCol="0">
            <a:spAutoFit/>
          </a:bodyPr>
          <a:lstStyle/>
          <a:p>
            <a:r>
              <a:rPr lang="en-US" dirty="0"/>
              <a:t>Binary the pixels within the block(</a:t>
            </a:r>
            <a:r>
              <a:rPr lang="en-US" dirty="0" err="1"/>
              <a:t>WxW</a:t>
            </a:r>
            <a:r>
              <a:rPr lang="en-US" dirty="0"/>
              <a:t>)</a:t>
            </a:r>
          </a:p>
        </p:txBody>
      </p:sp>
      <p:sp>
        <p:nvSpPr>
          <p:cNvPr id="14" name="TextBox 13"/>
          <p:cNvSpPr txBox="1"/>
          <p:nvPr/>
        </p:nvSpPr>
        <p:spPr>
          <a:xfrm>
            <a:off x="4072061" y="3314906"/>
            <a:ext cx="7507633" cy="646331"/>
          </a:xfrm>
          <a:prstGeom prst="rect">
            <a:avLst/>
          </a:prstGeom>
          <a:noFill/>
        </p:spPr>
        <p:txBody>
          <a:bodyPr wrap="none" rtlCol="0">
            <a:spAutoFit/>
          </a:bodyPr>
          <a:lstStyle/>
          <a:p>
            <a:pPr marL="285750" indent="-285750">
              <a:buFont typeface="Arial" panose="020B0604020202020204" pitchFamily="34" charset="0"/>
              <a:buChar char="•"/>
            </a:pPr>
            <a:r>
              <a:rPr lang="en-US" dirty="0"/>
              <a:t>The pixel that gray-level value is greater than T will be assign to white (255)</a:t>
            </a:r>
          </a:p>
          <a:p>
            <a:pPr marL="285750" indent="-285750">
              <a:buFont typeface="Arial" panose="020B0604020202020204" pitchFamily="34" charset="0"/>
              <a:buChar char="•"/>
            </a:pPr>
            <a:r>
              <a:rPr lang="en-US" dirty="0"/>
              <a:t>The pixel that gray-level value is smaller than T will be assign to black (0)</a:t>
            </a:r>
          </a:p>
        </p:txBody>
      </p:sp>
      <p:pic>
        <p:nvPicPr>
          <p:cNvPr id="15" name="Picture 14"/>
          <p:cNvPicPr/>
          <p:nvPr/>
        </p:nvPicPr>
        <p:blipFill>
          <a:blip r:embed="rId4">
            <a:extLst>
              <a:ext uri="{28A0092B-C50C-407E-A947-70E740481C1C}">
                <a14:useLocalDpi xmlns:a14="http://schemas.microsoft.com/office/drawing/2010/main" val="0"/>
              </a:ext>
            </a:extLst>
          </a:blip>
          <a:stretch>
            <a:fillRect/>
          </a:stretch>
        </p:blipFill>
        <p:spPr>
          <a:xfrm>
            <a:off x="3333750" y="4417179"/>
            <a:ext cx="1732652" cy="2144020"/>
          </a:xfrm>
          <a:prstGeom prst="rect">
            <a:avLst/>
          </a:prstGeom>
        </p:spPr>
      </p:pic>
      <p:pic>
        <p:nvPicPr>
          <p:cNvPr id="16" name="Picture 15"/>
          <p:cNvPicPr>
            <a:picLocks noChangeAspect="1"/>
          </p:cNvPicPr>
          <p:nvPr/>
        </p:nvPicPr>
        <p:blipFill>
          <a:blip r:embed="rId5"/>
          <a:stretch>
            <a:fillRect/>
          </a:stretch>
        </p:blipFill>
        <p:spPr>
          <a:xfrm>
            <a:off x="7302704" y="4335044"/>
            <a:ext cx="2057674" cy="2340454"/>
          </a:xfrm>
          <a:prstGeom prst="rect">
            <a:avLst/>
          </a:prstGeom>
        </p:spPr>
      </p:pic>
      <p:cxnSp>
        <p:nvCxnSpPr>
          <p:cNvPr id="17" name="Straight Arrow Connector 16"/>
          <p:cNvCxnSpPr>
            <a:stCxn id="15" idx="3"/>
            <a:endCxn id="16" idx="1"/>
          </p:cNvCxnSpPr>
          <p:nvPr/>
        </p:nvCxnSpPr>
        <p:spPr>
          <a:xfrm>
            <a:off x="5066402" y="5489189"/>
            <a:ext cx="2236302" cy="1608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001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4088912"/>
            <a:ext cx="281221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solidFill>
                  <a:schemeClr val="bg1"/>
                </a:solidFill>
                <a:latin typeface="Roboto Light" charset="0"/>
                <a:ea typeface="Roboto Light" charset="0"/>
                <a:cs typeface="Roboto Light" charset="0"/>
              </a:rPr>
              <a:t>0. IMAGE ACQUISITION</a:t>
            </a:r>
          </a:p>
          <a:p>
            <a:pPr marL="0" indent="0">
              <a:buNone/>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THINNING</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sp>
        <p:nvSpPr>
          <p:cNvPr id="5" name="Rectangle 4"/>
          <p:cNvSpPr/>
          <p:nvPr/>
        </p:nvSpPr>
        <p:spPr>
          <a:xfrm>
            <a:off x="2457450" y="1691758"/>
            <a:ext cx="3553643" cy="646331"/>
          </a:xfrm>
          <a:prstGeom prst="rect">
            <a:avLst/>
          </a:prstGeom>
        </p:spPr>
        <p:txBody>
          <a:bodyPr wrap="square">
            <a:spAutoFit/>
          </a:bodyPr>
          <a:lstStyle/>
          <a:p>
            <a:r>
              <a:rPr lang="en-US" b="1" dirty="0" err="1"/>
              <a:t>ZhangSuen</a:t>
            </a:r>
            <a:r>
              <a:rPr lang="en-US" b="1" dirty="0"/>
              <a:t> Thinning.</a:t>
            </a:r>
          </a:p>
          <a:p>
            <a:r>
              <a:rPr lang="en-US" dirty="0"/>
              <a:t>It  consists  of  two  sub-iterations</a:t>
            </a:r>
          </a:p>
        </p:txBody>
      </p:sp>
      <p:sp>
        <p:nvSpPr>
          <p:cNvPr id="6" name="Rectangle 5"/>
          <p:cNvSpPr/>
          <p:nvPr/>
        </p:nvSpPr>
        <p:spPr>
          <a:xfrm>
            <a:off x="3259221" y="2550080"/>
            <a:ext cx="2129237" cy="369332"/>
          </a:xfrm>
          <a:prstGeom prst="rect">
            <a:avLst/>
          </a:prstGeom>
        </p:spPr>
        <p:txBody>
          <a:bodyPr wrap="none">
            <a:spAutoFit/>
          </a:bodyPr>
          <a:lstStyle/>
          <a:p>
            <a:pPr marL="285750" indent="-285750">
              <a:buFont typeface="Arial" panose="020B0604020202020204" pitchFamily="34" charset="0"/>
              <a:buChar char="•"/>
            </a:pPr>
            <a:r>
              <a:rPr lang="en-US" dirty="0"/>
              <a:t>First sub-iteration</a:t>
            </a:r>
          </a:p>
        </p:txBody>
      </p:sp>
      <p:pic>
        <p:nvPicPr>
          <p:cNvPr id="7" name="Picture 6"/>
          <p:cNvPicPr>
            <a:picLocks noChangeAspect="1"/>
          </p:cNvPicPr>
          <p:nvPr/>
        </p:nvPicPr>
        <p:blipFill>
          <a:blip r:embed="rId3"/>
          <a:stretch>
            <a:fillRect/>
          </a:stretch>
        </p:blipFill>
        <p:spPr>
          <a:xfrm>
            <a:off x="3583497" y="2875784"/>
            <a:ext cx="1788565" cy="1227654"/>
          </a:xfrm>
          <a:prstGeom prst="rect">
            <a:avLst/>
          </a:prstGeom>
        </p:spPr>
      </p:pic>
      <p:sp>
        <p:nvSpPr>
          <p:cNvPr id="10" name="Rectangle 9"/>
          <p:cNvSpPr/>
          <p:nvPr/>
        </p:nvSpPr>
        <p:spPr>
          <a:xfrm>
            <a:off x="6626630" y="3965326"/>
            <a:ext cx="5754524" cy="369332"/>
          </a:xfrm>
          <a:prstGeom prst="rect">
            <a:avLst/>
          </a:prstGeom>
        </p:spPr>
        <p:txBody>
          <a:bodyPr wrap="none">
            <a:spAutoFit/>
          </a:bodyPr>
          <a:lstStyle/>
          <a:p>
            <a:r>
              <a:rPr lang="en-US" dirty="0"/>
              <a:t>A is the number of the “01” patterns in the clockwise order.</a:t>
            </a:r>
          </a:p>
        </p:txBody>
      </p:sp>
      <p:pic>
        <p:nvPicPr>
          <p:cNvPr id="11" name="Picture 10"/>
          <p:cNvPicPr>
            <a:picLocks noChangeAspect="1"/>
          </p:cNvPicPr>
          <p:nvPr/>
        </p:nvPicPr>
        <p:blipFill>
          <a:blip r:embed="rId4"/>
          <a:stretch>
            <a:fillRect/>
          </a:stretch>
        </p:blipFill>
        <p:spPr>
          <a:xfrm>
            <a:off x="7592561" y="2277438"/>
            <a:ext cx="4255377" cy="1390008"/>
          </a:xfrm>
          <a:prstGeom prst="rect">
            <a:avLst/>
          </a:prstGeom>
        </p:spPr>
      </p:pic>
      <p:pic>
        <p:nvPicPr>
          <p:cNvPr id="12" name="Picture 11"/>
          <p:cNvPicPr>
            <a:picLocks noChangeAspect="1"/>
          </p:cNvPicPr>
          <p:nvPr/>
        </p:nvPicPr>
        <p:blipFill>
          <a:blip r:embed="rId5"/>
          <a:stretch>
            <a:fillRect/>
          </a:stretch>
        </p:blipFill>
        <p:spPr>
          <a:xfrm>
            <a:off x="6418849" y="4717494"/>
            <a:ext cx="4511887" cy="695325"/>
          </a:xfrm>
          <a:prstGeom prst="rect">
            <a:avLst/>
          </a:prstGeom>
        </p:spPr>
      </p:pic>
      <p:pic>
        <p:nvPicPr>
          <p:cNvPr id="13" name="Picture 12"/>
          <p:cNvPicPr>
            <a:picLocks noChangeAspect="1"/>
          </p:cNvPicPr>
          <p:nvPr/>
        </p:nvPicPr>
        <p:blipFill>
          <a:blip r:embed="rId6"/>
          <a:stretch>
            <a:fillRect/>
          </a:stretch>
        </p:blipFill>
        <p:spPr>
          <a:xfrm>
            <a:off x="3602547" y="4648240"/>
            <a:ext cx="1800225" cy="1038225"/>
          </a:xfrm>
          <a:prstGeom prst="rect">
            <a:avLst/>
          </a:prstGeom>
        </p:spPr>
      </p:pic>
      <p:sp>
        <p:nvSpPr>
          <p:cNvPr id="14" name="Rectangle 13"/>
          <p:cNvSpPr/>
          <p:nvPr/>
        </p:nvSpPr>
        <p:spPr>
          <a:xfrm>
            <a:off x="3202497" y="4267897"/>
            <a:ext cx="2412776" cy="369332"/>
          </a:xfrm>
          <a:prstGeom prst="rect">
            <a:avLst/>
          </a:prstGeom>
        </p:spPr>
        <p:txBody>
          <a:bodyPr wrap="none">
            <a:spAutoFit/>
          </a:bodyPr>
          <a:lstStyle/>
          <a:p>
            <a:pPr marL="285750" indent="-285750">
              <a:buFont typeface="Arial" panose="020B0604020202020204" pitchFamily="34" charset="0"/>
              <a:buChar char="•"/>
            </a:pPr>
            <a:r>
              <a:rPr lang="en-US" dirty="0"/>
              <a:t>Second sub-iteration</a:t>
            </a:r>
          </a:p>
        </p:txBody>
      </p:sp>
    </p:spTree>
    <p:extLst>
      <p:ext uri="{BB962C8B-B14F-4D97-AF65-F5344CB8AC3E}">
        <p14:creationId xmlns:p14="http://schemas.microsoft.com/office/powerpoint/2010/main" val="4098470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4088912"/>
            <a:ext cx="281221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solidFill>
                  <a:schemeClr val="bg1"/>
                </a:solidFill>
                <a:latin typeface="Roboto Light" charset="0"/>
                <a:ea typeface="Roboto Light" charset="0"/>
                <a:cs typeface="Roboto Light" charset="0"/>
              </a:rPr>
              <a:t>0. IMAGE ACQUISITION</a:t>
            </a:r>
          </a:p>
          <a:p>
            <a:pPr marL="0" indent="0">
              <a:buNone/>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THINNING</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MINUTIAE DETECTION</a:t>
            </a:r>
          </a:p>
          <a:p>
            <a:endParaRPr lang="en-US" sz="2000" dirty="0"/>
          </a:p>
        </p:txBody>
      </p:sp>
      <p:pic>
        <p:nvPicPr>
          <p:cNvPr id="15" name="Picture 14"/>
          <p:cNvPicPr>
            <a:picLocks noChangeAspect="1"/>
          </p:cNvPicPr>
          <p:nvPr/>
        </p:nvPicPr>
        <p:blipFill>
          <a:blip r:embed="rId3"/>
          <a:stretch>
            <a:fillRect/>
          </a:stretch>
        </p:blipFill>
        <p:spPr>
          <a:xfrm>
            <a:off x="3729847" y="2283483"/>
            <a:ext cx="2353572" cy="2677016"/>
          </a:xfrm>
          <a:prstGeom prst="rect">
            <a:avLst/>
          </a:prstGeom>
        </p:spPr>
      </p:pic>
      <p:pic>
        <p:nvPicPr>
          <p:cNvPr id="16" name="Picture 15"/>
          <p:cNvPicPr>
            <a:picLocks noChangeAspect="1"/>
          </p:cNvPicPr>
          <p:nvPr/>
        </p:nvPicPr>
        <p:blipFill>
          <a:blip r:embed="rId4"/>
          <a:stretch>
            <a:fillRect/>
          </a:stretch>
        </p:blipFill>
        <p:spPr>
          <a:xfrm>
            <a:off x="8643120" y="2283483"/>
            <a:ext cx="2365453" cy="2676376"/>
          </a:xfrm>
          <a:prstGeom prst="rect">
            <a:avLst/>
          </a:prstGeom>
        </p:spPr>
      </p:pic>
      <p:cxnSp>
        <p:nvCxnSpPr>
          <p:cNvPr id="17" name="Straight Arrow Connector 16"/>
          <p:cNvCxnSpPr>
            <a:stCxn id="15" idx="3"/>
            <a:endCxn id="16" idx="1"/>
          </p:cNvCxnSpPr>
          <p:nvPr/>
        </p:nvCxnSpPr>
        <p:spPr>
          <a:xfrm flipV="1">
            <a:off x="6199796" y="3621671"/>
            <a:ext cx="2327564" cy="32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33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Background</a:t>
            </a:r>
          </a:p>
        </p:txBody>
      </p:sp>
      <p:pic>
        <p:nvPicPr>
          <p:cNvPr id="1026" name="Picture 2" descr="Hình ảnh có li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52" y="1226916"/>
            <a:ext cx="10269196" cy="518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220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4865288"/>
            <a:ext cx="384738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solidFill>
                  <a:schemeClr val="bg1"/>
                </a:solidFill>
                <a:latin typeface="Roboto Light" charset="0"/>
                <a:ea typeface="Roboto Light" charset="0"/>
                <a:cs typeface="Roboto Light" charset="0"/>
              </a:rPr>
              <a:t>0. IMAGE ACQUISITION</a:t>
            </a:r>
          </a:p>
          <a:p>
            <a:pPr marL="0" indent="0">
              <a:buNone/>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MINUTIAE DETECTION</a:t>
            </a:r>
          </a:p>
          <a:p>
            <a:endParaRPr lang="en-US" sz="2000" dirty="0"/>
          </a:p>
        </p:txBody>
      </p:sp>
      <p:pic>
        <p:nvPicPr>
          <p:cNvPr id="11" name="Picture 10"/>
          <p:cNvPicPr>
            <a:picLocks noChangeAspect="1"/>
          </p:cNvPicPr>
          <p:nvPr/>
        </p:nvPicPr>
        <p:blipFill>
          <a:blip r:embed="rId3"/>
          <a:stretch>
            <a:fillRect/>
          </a:stretch>
        </p:blipFill>
        <p:spPr>
          <a:xfrm>
            <a:off x="1410994" y="1973983"/>
            <a:ext cx="5647812" cy="1230933"/>
          </a:xfrm>
          <a:prstGeom prst="rect">
            <a:avLst/>
          </a:prstGeom>
        </p:spPr>
      </p:pic>
      <p:pic>
        <p:nvPicPr>
          <p:cNvPr id="12" name="Picture 11"/>
          <p:cNvPicPr>
            <a:picLocks noChangeAspect="1"/>
          </p:cNvPicPr>
          <p:nvPr/>
        </p:nvPicPr>
        <p:blipFill>
          <a:blip r:embed="rId4"/>
          <a:stretch>
            <a:fillRect/>
          </a:stretch>
        </p:blipFill>
        <p:spPr>
          <a:xfrm>
            <a:off x="7461545" y="1426868"/>
            <a:ext cx="3663655" cy="2425235"/>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761333405"/>
              </p:ext>
            </p:extLst>
          </p:nvPr>
        </p:nvGraphicFramePr>
        <p:xfrm>
          <a:off x="8172581" y="4349443"/>
          <a:ext cx="2971800" cy="1597981"/>
        </p:xfrm>
        <a:graphic>
          <a:graphicData uri="http://schemas.openxmlformats.org/drawingml/2006/table">
            <a:tbl>
              <a:tblPr firstRow="1" firstCol="1" bandRow="1"/>
              <a:tblGrid>
                <a:gridCol w="971550">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tblGrid>
              <a:tr h="228283">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Property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283">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Isolated Point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283">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Ridge Ending Point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283">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Continuing Point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283">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Bifurcation Point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283">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4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Crossing Point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8283">
                <a:tc>
                  <a:txBody>
                    <a:bodyPr/>
                    <a:lstStyle/>
                    <a:p>
                      <a:pPr marL="0" marR="0" algn="ctr">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14" name="Picture 13"/>
          <p:cNvPicPr>
            <a:picLocks noChangeAspect="1"/>
          </p:cNvPicPr>
          <p:nvPr/>
        </p:nvPicPr>
        <p:blipFill>
          <a:blip r:embed="rId5"/>
          <a:stretch>
            <a:fillRect/>
          </a:stretch>
        </p:blipFill>
        <p:spPr>
          <a:xfrm>
            <a:off x="1419991" y="3491247"/>
            <a:ext cx="5730737" cy="1316850"/>
          </a:xfrm>
          <a:prstGeom prst="rect">
            <a:avLst/>
          </a:prstGeom>
        </p:spPr>
      </p:pic>
      <p:sp>
        <p:nvSpPr>
          <p:cNvPr id="2" name="TextBox 1"/>
          <p:cNvSpPr txBox="1"/>
          <p:nvPr/>
        </p:nvSpPr>
        <p:spPr>
          <a:xfrm>
            <a:off x="1419991" y="1426868"/>
            <a:ext cx="1816908" cy="369332"/>
          </a:xfrm>
          <a:prstGeom prst="rect">
            <a:avLst/>
          </a:prstGeom>
          <a:noFill/>
        </p:spPr>
        <p:txBody>
          <a:bodyPr wrap="none" rtlCol="0">
            <a:spAutoFit/>
          </a:bodyPr>
          <a:lstStyle/>
          <a:p>
            <a:r>
              <a:rPr lang="en-US" b="1" dirty="0"/>
              <a:t>Crossing Number</a:t>
            </a:r>
          </a:p>
        </p:txBody>
      </p:sp>
    </p:spTree>
    <p:extLst>
      <p:ext uri="{BB962C8B-B14F-4D97-AF65-F5344CB8AC3E}">
        <p14:creationId xmlns:p14="http://schemas.microsoft.com/office/powerpoint/2010/main" val="12500035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155276" y="4865288"/>
            <a:ext cx="384738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r>
              <a:rPr lang="en-US" sz="2000" dirty="0">
                <a:solidFill>
                  <a:schemeClr val="bg1"/>
                </a:solidFill>
                <a:latin typeface="Roboto Light" charset="0"/>
                <a:ea typeface="Roboto Light" charset="0"/>
                <a:cs typeface="Roboto Light" charset="0"/>
              </a:rPr>
              <a:t>0. IMAGE ACQUISITION</a:t>
            </a:r>
          </a:p>
          <a:p>
            <a:pPr marL="0" indent="0">
              <a:buNone/>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GRAY SCALE ENHANCEMENT</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BINARIZATION</a:t>
            </a:r>
          </a:p>
          <a:p>
            <a:pPr marL="514350" indent="-514350">
              <a:buAutoNum type="arabicPeriod"/>
            </a:pPr>
            <a:endParaRPr lang="en-US" sz="2000" dirty="0">
              <a:solidFill>
                <a:schemeClr val="bg1"/>
              </a:solidFill>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THINNING</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MINUTIAE DETECTION</a:t>
            </a:r>
          </a:p>
          <a:p>
            <a:endParaRPr lang="en-US" sz="2000" dirty="0"/>
          </a:p>
        </p:txBody>
      </p:sp>
      <p:sp>
        <p:nvSpPr>
          <p:cNvPr id="10" name="Title 1"/>
          <p:cNvSpPr>
            <a:spLocks noGrp="1"/>
          </p:cNvSpPr>
          <p:nvPr>
            <p:ph type="title"/>
          </p:nvPr>
        </p:nvSpPr>
        <p:spPr>
          <a:xfrm>
            <a:off x="1828800" y="1335375"/>
            <a:ext cx="10515600" cy="1325563"/>
          </a:xfrm>
        </p:spPr>
        <p:txBody>
          <a:bodyPr/>
          <a:lstStyle/>
          <a:p>
            <a:r>
              <a:rPr lang="en-US" dirty="0"/>
              <a:t>Remove false Minutiae</a:t>
            </a:r>
          </a:p>
        </p:txBody>
      </p:sp>
      <p:sp>
        <p:nvSpPr>
          <p:cNvPr id="15" name="Rectangle 14"/>
          <p:cNvSpPr/>
          <p:nvPr/>
        </p:nvSpPr>
        <p:spPr>
          <a:xfrm>
            <a:off x="1828800" y="2713429"/>
            <a:ext cx="1695063" cy="369332"/>
          </a:xfrm>
          <a:prstGeom prst="rect">
            <a:avLst/>
          </a:prstGeom>
        </p:spPr>
        <p:txBody>
          <a:bodyPr wrap="square">
            <a:spAutoFit/>
          </a:bodyPr>
          <a:lstStyle/>
          <a:p>
            <a:r>
              <a:rPr lang="en-US" b="1"/>
              <a:t>Rules </a:t>
            </a:r>
            <a:endParaRPr lang="en-US" b="1" dirty="0"/>
          </a:p>
        </p:txBody>
      </p:sp>
      <p:sp>
        <p:nvSpPr>
          <p:cNvPr id="16" name="Rectangle 15"/>
          <p:cNvSpPr/>
          <p:nvPr/>
        </p:nvSpPr>
        <p:spPr>
          <a:xfrm>
            <a:off x="2235706" y="3140413"/>
            <a:ext cx="10184894" cy="981423"/>
          </a:xfrm>
          <a:prstGeom prst="rect">
            <a:avLst/>
          </a:prstGeom>
        </p:spPr>
        <p:txBody>
          <a:bodyPr wrap="square">
            <a:spAutoFit/>
          </a:bodyPr>
          <a:lstStyle/>
          <a:p>
            <a:pPr marL="342900" marR="0" lvl="0" indent="-342900" algn="just">
              <a:lnSpc>
                <a:spcPct val="107000"/>
              </a:lnSpc>
              <a:spcBef>
                <a:spcPts val="0"/>
              </a:spcBef>
              <a:spcAft>
                <a:spcPts val="0"/>
              </a:spcAft>
              <a:buFont typeface="TimesNewRomanPS-BoldMT"/>
              <a:buChar char="-"/>
            </a:pPr>
            <a:r>
              <a:rPr lang="en-US" dirty="0">
                <a:latin typeface="Times New Roman" panose="02020603050405020304" pitchFamily="18" charset="0"/>
                <a:ea typeface="Calibri" panose="020F0502020204030204" pitchFamily="34" charset="0"/>
                <a:cs typeface="Times New Roman" panose="02020603050405020304" pitchFamily="18" charset="0"/>
              </a:rPr>
              <a:t>Rule1: If the distance between termination and bifurcation is less than D, then remove this minutiae. </a:t>
            </a:r>
          </a:p>
          <a:p>
            <a:pPr marL="342900" marR="0" lvl="0" indent="-342900" algn="just">
              <a:lnSpc>
                <a:spcPct val="107000"/>
              </a:lnSpc>
              <a:spcBef>
                <a:spcPts val="0"/>
              </a:spcBef>
              <a:spcAft>
                <a:spcPts val="0"/>
              </a:spcAft>
              <a:buFont typeface="TimesNewRomanPS-BoldMT"/>
              <a:buChar char="-"/>
            </a:pPr>
            <a:r>
              <a:rPr lang="en-US" dirty="0">
                <a:latin typeface="Times New Roman" panose="02020603050405020304" pitchFamily="18" charset="0"/>
                <a:ea typeface="Calibri" panose="020F0502020204030204" pitchFamily="34" charset="0"/>
                <a:cs typeface="Times New Roman" panose="02020603050405020304" pitchFamily="18" charset="0"/>
              </a:rPr>
              <a:t>Rule 2: If the distance between two bifurcations is less than D, then remove this minutiae. </a:t>
            </a:r>
          </a:p>
          <a:p>
            <a:pPr marL="342900" marR="0" lvl="0" indent="-342900" algn="just">
              <a:lnSpc>
                <a:spcPct val="107000"/>
              </a:lnSpc>
              <a:spcBef>
                <a:spcPts val="0"/>
              </a:spcBef>
              <a:spcAft>
                <a:spcPts val="0"/>
              </a:spcAft>
              <a:buFont typeface="TimesNewRomanPS-BoldMT"/>
              <a:buChar char="-"/>
            </a:pPr>
            <a:r>
              <a:rPr lang="en-US" dirty="0">
                <a:latin typeface="Times New Roman" panose="02020603050405020304" pitchFamily="18" charset="0"/>
                <a:ea typeface="Calibri" panose="020F0502020204030204" pitchFamily="34" charset="0"/>
                <a:cs typeface="Times New Roman" panose="02020603050405020304" pitchFamily="18" charset="0"/>
              </a:rPr>
              <a:t>Rule 3: If the distance between two terminations is less than D, then remove this minutiae.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5508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27375" y="1059801"/>
            <a:ext cx="384738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238631" y="861225"/>
            <a:ext cx="5934974" cy="4351338"/>
          </a:xfrm>
        </p:spPr>
        <p:txBody>
          <a:bodyPr>
            <a:normAutofit/>
          </a:bodyPr>
          <a:lstStyle/>
          <a:p>
            <a:pPr marL="514350" indent="-514350">
              <a:buAutoNum type="arabicPeriod"/>
            </a:pPr>
            <a:endParaRPr lang="en-US" sz="2000" dirty="0">
              <a:latin typeface="Roboto Light" charset="0"/>
              <a:ea typeface="Roboto Light" charset="0"/>
              <a:cs typeface="Roboto Light" charset="0"/>
            </a:endParaRPr>
          </a:p>
          <a:p>
            <a:pPr marL="0" indent="0">
              <a:buNone/>
            </a:pPr>
            <a:r>
              <a:rPr lang="en-US" sz="2000" dirty="0">
                <a:latin typeface="Roboto Light" charset="0"/>
                <a:ea typeface="Roboto Light" charset="0"/>
                <a:cs typeface="Roboto Light" charset="0"/>
              </a:rPr>
              <a:t>4.   MINUTIAE DETECTION</a:t>
            </a:r>
          </a:p>
          <a:p>
            <a:endParaRPr lang="en-US" sz="2000" dirty="0"/>
          </a:p>
        </p:txBody>
      </p:sp>
      <p:pic>
        <p:nvPicPr>
          <p:cNvPr id="11" name="Picture 10"/>
          <p:cNvPicPr>
            <a:picLocks noChangeAspect="1"/>
          </p:cNvPicPr>
          <p:nvPr/>
        </p:nvPicPr>
        <p:blipFill>
          <a:blip r:embed="rId3"/>
          <a:stretch>
            <a:fillRect/>
          </a:stretch>
        </p:blipFill>
        <p:spPr>
          <a:xfrm>
            <a:off x="-2253344" y="583866"/>
            <a:ext cx="2050819" cy="2256759"/>
          </a:xfrm>
          <a:prstGeom prst="rect">
            <a:avLst/>
          </a:prstGeom>
        </p:spPr>
      </p:pic>
      <p:pic>
        <p:nvPicPr>
          <p:cNvPr id="12" name="Picture 11"/>
          <p:cNvPicPr>
            <a:picLocks noChangeAspect="1"/>
          </p:cNvPicPr>
          <p:nvPr/>
        </p:nvPicPr>
        <p:blipFill>
          <a:blip r:embed="rId4"/>
          <a:stretch>
            <a:fillRect/>
          </a:stretch>
        </p:blipFill>
        <p:spPr>
          <a:xfrm>
            <a:off x="12415126" y="4464973"/>
            <a:ext cx="2286385" cy="2558805"/>
          </a:xfrm>
          <a:prstGeom prst="rect">
            <a:avLst/>
          </a:prstGeom>
        </p:spPr>
      </p:pic>
      <p:sp>
        <p:nvSpPr>
          <p:cNvPr id="6" name="Flowchart: Connector 5"/>
          <p:cNvSpPr/>
          <p:nvPr/>
        </p:nvSpPr>
        <p:spPr>
          <a:xfrm>
            <a:off x="-1537508" y="-411725"/>
            <a:ext cx="711716" cy="82345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2647037" y="3686175"/>
            <a:ext cx="285750" cy="311772"/>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2664589" y="7667230"/>
            <a:ext cx="316734" cy="273236"/>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9511097" y="-803610"/>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9166295" y="7421600"/>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8160681" y="7320063"/>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3718007" y="-660513"/>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781930" y="6276975"/>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5006340" y="7802372"/>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997224" y="4768229"/>
            <a:ext cx="286598" cy="222871"/>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6644717" y="7385437"/>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11035650" y="-904799"/>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1150241" y="2840625"/>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5124450" y="-1289114"/>
            <a:ext cx="472440" cy="485296"/>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8160681" y="-1700839"/>
            <a:ext cx="711716" cy="82345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0664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27375" y="1059801"/>
            <a:ext cx="384738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Feature extraction</a:t>
            </a:r>
          </a:p>
        </p:txBody>
      </p:sp>
      <p:sp>
        <p:nvSpPr>
          <p:cNvPr id="3" name="Content Placeholder 2"/>
          <p:cNvSpPr>
            <a:spLocks noGrp="1"/>
          </p:cNvSpPr>
          <p:nvPr>
            <p:ph idx="1"/>
          </p:nvPr>
        </p:nvSpPr>
        <p:spPr>
          <a:xfrm>
            <a:off x="238631" y="861225"/>
            <a:ext cx="5934974" cy="4351338"/>
          </a:xfrm>
        </p:spPr>
        <p:txBody>
          <a:bodyPr>
            <a:normAutofit/>
          </a:bodyPr>
          <a:lstStyle/>
          <a:p>
            <a:pPr marL="514350" indent="-514350">
              <a:buAutoNum type="arabicPeriod"/>
            </a:pPr>
            <a:endParaRPr lang="en-US" sz="2000" dirty="0">
              <a:latin typeface="Roboto Light" charset="0"/>
              <a:ea typeface="Roboto Light" charset="0"/>
              <a:cs typeface="Roboto Light" charset="0"/>
            </a:endParaRPr>
          </a:p>
          <a:p>
            <a:pPr marL="0" indent="0">
              <a:buNone/>
            </a:pPr>
            <a:r>
              <a:rPr lang="en-US" sz="2000" dirty="0">
                <a:latin typeface="Roboto Light" charset="0"/>
                <a:ea typeface="Roboto Light" charset="0"/>
                <a:cs typeface="Roboto Light" charset="0"/>
              </a:rPr>
              <a:t>4.   MINUTIAE DETECTION</a:t>
            </a:r>
          </a:p>
          <a:p>
            <a:endParaRPr lang="en-US" sz="2000" dirty="0"/>
          </a:p>
        </p:txBody>
      </p:sp>
      <p:pic>
        <p:nvPicPr>
          <p:cNvPr id="11" name="Picture 10"/>
          <p:cNvPicPr>
            <a:picLocks noChangeAspect="1"/>
          </p:cNvPicPr>
          <p:nvPr/>
        </p:nvPicPr>
        <p:blipFill>
          <a:blip r:embed="rId3"/>
          <a:stretch>
            <a:fillRect/>
          </a:stretch>
        </p:blipFill>
        <p:spPr>
          <a:xfrm>
            <a:off x="1951065" y="1844973"/>
            <a:ext cx="4443153" cy="4889328"/>
          </a:xfrm>
          <a:prstGeom prst="rect">
            <a:avLst/>
          </a:prstGeom>
        </p:spPr>
      </p:pic>
      <p:pic>
        <p:nvPicPr>
          <p:cNvPr id="12" name="Picture 11"/>
          <p:cNvPicPr>
            <a:picLocks noChangeAspect="1"/>
          </p:cNvPicPr>
          <p:nvPr/>
        </p:nvPicPr>
        <p:blipFill>
          <a:blip r:embed="rId4"/>
          <a:stretch>
            <a:fillRect/>
          </a:stretch>
        </p:blipFill>
        <p:spPr>
          <a:xfrm>
            <a:off x="7308910" y="1803364"/>
            <a:ext cx="4488572" cy="5023380"/>
          </a:xfrm>
          <a:prstGeom prst="rect">
            <a:avLst/>
          </a:prstGeom>
        </p:spPr>
      </p:pic>
      <p:sp>
        <p:nvSpPr>
          <p:cNvPr id="6" name="Flowchart: Connector 5"/>
          <p:cNvSpPr/>
          <p:nvPr/>
        </p:nvSpPr>
        <p:spPr>
          <a:xfrm>
            <a:off x="2043892" y="2167608"/>
            <a:ext cx="711716" cy="82345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4838700" y="4278531"/>
            <a:ext cx="285750" cy="311772"/>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3748866" y="2717822"/>
            <a:ext cx="316734" cy="273236"/>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88639" y="2893101"/>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3206118" y="2098313"/>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4178024" y="1844973"/>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4461171" y="2117356"/>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2421302" y="3686175"/>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4451219" y="3761909"/>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3670300" y="1948829"/>
            <a:ext cx="286598" cy="222871"/>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4606367" y="2622937"/>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2927009" y="2849061"/>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2808899" y="3126299"/>
            <a:ext cx="236220" cy="24563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5510215" y="3209070"/>
            <a:ext cx="472440" cy="485296"/>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4579281" y="5404811"/>
            <a:ext cx="711716" cy="823450"/>
          </a:xfrm>
          <a:prstGeom prst="flowChartConnector">
            <a:avLst/>
          </a:prstGeom>
          <a:solidFill>
            <a:srgbClr val="FF00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53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204704" y="2453446"/>
            <a:ext cx="4379328"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endParaRPr lang="en-US" sz="2000" dirty="0">
              <a:latin typeface="Roboto Light" charset="0"/>
              <a:ea typeface="Roboto Light" charset="0"/>
              <a:cs typeface="Roboto Light" charset="0"/>
            </a:endParaRP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MINUTIAE BASED METHODS</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NEURAL NETWORK</a:t>
            </a:r>
          </a:p>
          <a:p>
            <a:endParaRPr lang="en-US" sz="2000" dirty="0"/>
          </a:p>
        </p:txBody>
      </p:sp>
    </p:spTree>
    <p:extLst>
      <p:ext uri="{BB962C8B-B14F-4D97-AF65-F5344CB8AC3E}">
        <p14:creationId xmlns:p14="http://schemas.microsoft.com/office/powerpoint/2010/main" val="220721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204704" y="1272346"/>
            <a:ext cx="3338596" cy="442154"/>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68442" y="349248"/>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414068" y="756350"/>
            <a:ext cx="5934974" cy="4351338"/>
          </a:xfrm>
        </p:spPr>
        <p:txBody>
          <a:bodyPr>
            <a:normAutofit/>
          </a:bodyPr>
          <a:lstStyle/>
          <a:p>
            <a:pPr marL="0" indent="0">
              <a:buNone/>
            </a:pPr>
            <a:endParaRPr lang="en-US" sz="1400" dirty="0">
              <a:latin typeface="Roboto Light" charset="0"/>
              <a:ea typeface="Roboto Light" charset="0"/>
              <a:cs typeface="Roboto Light" charset="0"/>
            </a:endParaRPr>
          </a:p>
          <a:p>
            <a:pPr marL="0" indent="0">
              <a:buNone/>
            </a:pPr>
            <a:endParaRPr lang="en-US" sz="1400" dirty="0">
              <a:latin typeface="Roboto Light" charset="0"/>
              <a:ea typeface="Roboto Light" charset="0"/>
              <a:cs typeface="Roboto Light" charset="0"/>
            </a:endParaRPr>
          </a:p>
          <a:p>
            <a:pPr marL="514350" indent="-514350">
              <a:buAutoNum type="arabicPeriod"/>
            </a:pPr>
            <a:r>
              <a:rPr lang="en-US" sz="1400" dirty="0">
                <a:latin typeface="Roboto Light" charset="0"/>
                <a:ea typeface="Roboto Light" charset="0"/>
                <a:cs typeface="Roboto Light" charset="0"/>
              </a:rPr>
              <a:t>MINUTIAE BASED METHODS</a:t>
            </a:r>
          </a:p>
          <a:p>
            <a:pPr marL="514350" indent="-514350">
              <a:buAutoNum type="arabicPeriod"/>
            </a:pPr>
            <a:endParaRPr lang="en-US" sz="1400" dirty="0">
              <a:latin typeface="Roboto Light" charset="0"/>
              <a:ea typeface="Roboto Light" charset="0"/>
              <a:cs typeface="Roboto Light" charset="0"/>
            </a:endParaRPr>
          </a:p>
          <a:p>
            <a:pPr marL="514350" indent="-514350">
              <a:buAutoNum type="arabicPeriod"/>
            </a:pPr>
            <a:endParaRPr lang="en-US" sz="1400" dirty="0">
              <a:latin typeface="Roboto Light" charset="0"/>
              <a:ea typeface="Roboto Light" charset="0"/>
              <a:cs typeface="Roboto Light" charset="0"/>
            </a:endParaRPr>
          </a:p>
          <a:p>
            <a:pPr marL="514350" indent="-514350">
              <a:buAutoNum type="arabicPeriod"/>
            </a:pPr>
            <a:endParaRPr lang="en-US" sz="1400" dirty="0">
              <a:latin typeface="Roboto Light" charset="0"/>
              <a:ea typeface="Roboto Light" charset="0"/>
              <a:cs typeface="Roboto Light" charset="0"/>
            </a:endParaRPr>
          </a:p>
          <a:p>
            <a:pPr marL="514350" indent="-514350">
              <a:buAutoNum type="arabicPeriod"/>
            </a:pPr>
            <a:endParaRPr lang="en-US" sz="1400" dirty="0">
              <a:latin typeface="Roboto Light" charset="0"/>
              <a:ea typeface="Roboto Light" charset="0"/>
              <a:cs typeface="Roboto Light" charset="0"/>
            </a:endParaRPr>
          </a:p>
          <a:p>
            <a:pPr marL="514350" indent="-514350">
              <a:buAutoNum type="arabicPeriod"/>
            </a:pPr>
            <a:r>
              <a:rPr lang="en-US" sz="1400" dirty="0">
                <a:solidFill>
                  <a:schemeClr val="bg1"/>
                </a:solidFill>
                <a:latin typeface="Roboto Light" charset="0"/>
                <a:ea typeface="Roboto Light" charset="0"/>
                <a:cs typeface="Roboto Light" charset="0"/>
              </a:rPr>
              <a:t>NEURAL NETWORK ALGORITHM</a:t>
            </a:r>
          </a:p>
          <a:p>
            <a:endParaRPr lang="en-US" sz="1400" dirty="0"/>
          </a:p>
        </p:txBody>
      </p:sp>
      <p:pic>
        <p:nvPicPr>
          <p:cNvPr id="7" name="Image7"/>
          <p:cNvPicPr/>
          <p:nvPr/>
        </p:nvPicPr>
        <p:blipFill>
          <a:blip r:embed="rId3"/>
          <a:stretch>
            <a:fillRect/>
          </a:stretch>
        </p:blipFill>
        <p:spPr bwMode="auto">
          <a:xfrm>
            <a:off x="4014556" y="0"/>
            <a:ext cx="3814994" cy="6858000"/>
          </a:xfrm>
          <a:prstGeom prst="rect">
            <a:avLst/>
          </a:prstGeom>
        </p:spPr>
      </p:pic>
    </p:spTree>
    <p:extLst>
      <p:ext uri="{BB962C8B-B14F-4D97-AF65-F5344CB8AC3E}">
        <p14:creationId xmlns:p14="http://schemas.microsoft.com/office/powerpoint/2010/main" val="20629192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204704" y="1405696"/>
            <a:ext cx="4379328"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414068" y="756350"/>
            <a:ext cx="5934974" cy="4351338"/>
          </a:xfrm>
        </p:spPr>
        <p:txBody>
          <a:bodyPr>
            <a:normAutofit lnSpcReduction="10000"/>
          </a:bodyPr>
          <a:lstStyle/>
          <a:p>
            <a:pPr marL="0" indent="0">
              <a:buNone/>
            </a:pPr>
            <a:endParaRPr lang="en-US" sz="2000" dirty="0">
              <a:latin typeface="Roboto Light" charset="0"/>
              <a:ea typeface="Roboto Light" charset="0"/>
              <a:cs typeface="Roboto Light" charset="0"/>
            </a:endParaRP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MINUTIAE BASED METHODS</a:t>
            </a:r>
          </a:p>
          <a:p>
            <a:pPr marL="971550" lvl="1" indent="-514350">
              <a:buAutoNum type="arabicPeriod"/>
            </a:pPr>
            <a:endParaRPr lang="en-US" sz="1600" dirty="0">
              <a:latin typeface="Roboto Light" charset="0"/>
              <a:ea typeface="Roboto Light" charset="0"/>
              <a:cs typeface="Roboto Light" charset="0"/>
            </a:endParaRPr>
          </a:p>
          <a:p>
            <a:pPr lvl="1"/>
            <a:r>
              <a:rPr lang="en-US" sz="1600" b="1" dirty="0">
                <a:latin typeface="Roboto Light" charset="0"/>
                <a:ea typeface="Roboto Light" charset="0"/>
                <a:cs typeface="Roboto Light" charset="0"/>
              </a:rPr>
              <a:t>Result</a:t>
            </a:r>
            <a:br>
              <a:rPr lang="en-US" sz="1600" b="1" dirty="0">
                <a:latin typeface="Roboto Light" charset="0"/>
                <a:ea typeface="Roboto Light" charset="0"/>
                <a:cs typeface="Roboto Light" charset="0"/>
              </a:rPr>
            </a:br>
            <a:endParaRPr lang="en-US" sz="1600" b="1" dirty="0">
              <a:latin typeface="Roboto Light" charset="0"/>
              <a:ea typeface="Roboto Light" charset="0"/>
              <a:cs typeface="Roboto Light" charset="0"/>
            </a:endParaRPr>
          </a:p>
          <a:p>
            <a:pPr lvl="2"/>
            <a:r>
              <a:rPr lang="en-US" sz="1200" dirty="0">
                <a:latin typeface="Roboto Light" charset="0"/>
                <a:ea typeface="Roboto Light" charset="0"/>
                <a:cs typeface="Roboto Light" charset="0"/>
              </a:rPr>
              <a:t>Database: </a:t>
            </a:r>
            <a:br>
              <a:rPr lang="en-US" sz="1200" dirty="0">
                <a:latin typeface="Roboto Light" charset="0"/>
                <a:ea typeface="Roboto Light" charset="0"/>
                <a:cs typeface="Roboto Light" charset="0"/>
              </a:rPr>
            </a:br>
            <a:br>
              <a:rPr lang="en-US" sz="1200" dirty="0">
                <a:latin typeface="Roboto Light" charset="0"/>
                <a:ea typeface="Roboto Light" charset="0"/>
                <a:cs typeface="Roboto Light" charset="0"/>
              </a:rPr>
            </a:br>
            <a:r>
              <a:rPr lang="en-US" sz="1200" dirty="0">
                <a:latin typeface="Roboto Light" charset="0"/>
                <a:ea typeface="Roboto Light" charset="0"/>
                <a:cs typeface="Roboto Light" charset="0"/>
              </a:rPr>
              <a:t>12x5 images.</a:t>
            </a:r>
            <a:br>
              <a:rPr lang="en-US" sz="1200" b="1" dirty="0">
                <a:latin typeface="Roboto Light" charset="0"/>
                <a:ea typeface="Roboto Light" charset="0"/>
                <a:cs typeface="Roboto Light" charset="0"/>
              </a:rPr>
            </a:br>
            <a:endParaRPr lang="en-US" sz="1200" b="1" dirty="0">
              <a:latin typeface="Roboto Light" charset="0"/>
              <a:ea typeface="Roboto Light" charset="0"/>
              <a:cs typeface="Roboto Light" charset="0"/>
            </a:endParaRPr>
          </a:p>
          <a:p>
            <a:pPr lvl="2"/>
            <a:r>
              <a:rPr lang="en-US" sz="1200" b="1" dirty="0">
                <a:latin typeface="Roboto Light" charset="0"/>
                <a:ea typeface="Roboto Light" charset="0"/>
                <a:cs typeface="Roboto Light" charset="0"/>
              </a:rPr>
              <a:t>Error min rate = 7.1%</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solidFill>
                  <a:schemeClr val="bg1"/>
                </a:solidFill>
                <a:latin typeface="Roboto Light" charset="0"/>
                <a:ea typeface="Roboto Light" charset="0"/>
                <a:cs typeface="Roboto Light" charset="0"/>
              </a:rPr>
              <a:t>NEURAL NETWORK ALGORITHM</a:t>
            </a:r>
          </a:p>
          <a:p>
            <a:endParaRPr lang="en-US" sz="2000" dirty="0"/>
          </a:p>
        </p:txBody>
      </p:sp>
      <p:pic>
        <p:nvPicPr>
          <p:cNvPr id="10" name="Image7"/>
          <p:cNvPicPr/>
          <p:nvPr/>
        </p:nvPicPr>
        <p:blipFill>
          <a:blip r:embed="rId3"/>
          <a:stretch>
            <a:fillRect/>
          </a:stretch>
        </p:blipFill>
        <p:spPr bwMode="auto">
          <a:xfrm>
            <a:off x="12279628" y="325868"/>
            <a:ext cx="168492" cy="1807732"/>
          </a:xfrm>
          <a:prstGeom prst="rect">
            <a:avLst/>
          </a:prstGeom>
        </p:spPr>
      </p:pic>
      <p:graphicFrame>
        <p:nvGraphicFramePr>
          <p:cNvPr id="11" name="Chart 10">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4145478107"/>
              </p:ext>
            </p:extLst>
          </p:nvPr>
        </p:nvGraphicFramePr>
        <p:xfrm>
          <a:off x="4874988" y="1935142"/>
          <a:ext cx="6286500" cy="42100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98268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p:cNvSpPr/>
          <p:nvPr/>
        </p:nvSpPr>
        <p:spPr>
          <a:xfrm>
            <a:off x="204704" y="4450689"/>
            <a:ext cx="3409354"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414068" y="1785050"/>
            <a:ext cx="5934974" cy="4351338"/>
          </a:xfrm>
        </p:spPr>
        <p:txBody>
          <a:bodyPr>
            <a:normAutofit/>
          </a:bodyPr>
          <a:lstStyle/>
          <a:p>
            <a:pPr marL="0" indent="0">
              <a:buNone/>
            </a:pPr>
            <a:endParaRPr lang="en-US" sz="2000" dirty="0">
              <a:latin typeface="Roboto Light" charset="0"/>
              <a:ea typeface="Roboto Light" charset="0"/>
              <a:cs typeface="Roboto Light" charset="0"/>
            </a:endParaRPr>
          </a:p>
          <a:p>
            <a:pPr marL="0" indent="0">
              <a:buNone/>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MINUTIAE BASED METHODS</a:t>
            </a: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endParaRPr lang="en-US" sz="2000" dirty="0">
              <a:latin typeface="Roboto Light" charset="0"/>
              <a:ea typeface="Roboto Light" charset="0"/>
              <a:cs typeface="Roboto Light" charset="0"/>
            </a:endParaRPr>
          </a:p>
          <a:p>
            <a:pPr marL="514350" indent="-514350">
              <a:buAutoNum type="arabicPeriod"/>
            </a:pPr>
            <a:r>
              <a:rPr lang="en-US" sz="2000" dirty="0">
                <a:latin typeface="Roboto Light" charset="0"/>
                <a:ea typeface="Roboto Light" charset="0"/>
                <a:cs typeface="Roboto Light" charset="0"/>
              </a:rPr>
              <a:t>NEURAL NETWORK</a:t>
            </a:r>
          </a:p>
          <a:p>
            <a:endParaRPr lang="en-US" sz="2000" dirty="0"/>
          </a:p>
        </p:txBody>
      </p:sp>
    </p:spTree>
    <p:extLst>
      <p:ext uri="{BB962C8B-B14F-4D97-AF65-F5344CB8AC3E}">
        <p14:creationId xmlns:p14="http://schemas.microsoft.com/office/powerpoint/2010/main" val="4273502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4" y="2156035"/>
            <a:ext cx="2169530"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72714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341061"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2562788" y="3936892"/>
            <a:ext cx="9464814" cy="1811625"/>
          </a:xfrm>
          <a:prstGeom prst="rect">
            <a:avLst/>
          </a:prstGeom>
        </p:spPr>
      </p:pic>
      <p:pic>
        <p:nvPicPr>
          <p:cNvPr id="7" name="Picture 6"/>
          <p:cNvPicPr>
            <a:picLocks noChangeAspect="1"/>
          </p:cNvPicPr>
          <p:nvPr/>
        </p:nvPicPr>
        <p:blipFill>
          <a:blip r:embed="rId4"/>
          <a:stretch>
            <a:fillRect/>
          </a:stretch>
        </p:blipFill>
        <p:spPr>
          <a:xfrm>
            <a:off x="2562788" y="1925054"/>
            <a:ext cx="9404623" cy="1800103"/>
          </a:xfrm>
          <a:prstGeom prst="rect">
            <a:avLst/>
          </a:prstGeom>
        </p:spPr>
      </p:pic>
      <p:sp>
        <p:nvSpPr>
          <p:cNvPr id="10" name="TextBox 9"/>
          <p:cNvSpPr txBox="1"/>
          <p:nvPr/>
        </p:nvSpPr>
        <p:spPr>
          <a:xfrm>
            <a:off x="2645669" y="2021189"/>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2798069" y="4050517"/>
            <a:ext cx="851452" cy="369332"/>
          </a:xfrm>
          <a:prstGeom prst="rect">
            <a:avLst/>
          </a:prstGeom>
          <a:noFill/>
        </p:spPr>
        <p:txBody>
          <a:bodyPr wrap="none" rtlCol="0">
            <a:spAutoFit/>
          </a:bodyPr>
          <a:lstStyle/>
          <a:p>
            <a:r>
              <a:rPr lang="en-US" b="1" dirty="0"/>
              <a:t>Testing</a:t>
            </a:r>
          </a:p>
        </p:txBody>
      </p:sp>
    </p:spTree>
    <p:extLst>
      <p:ext uri="{BB962C8B-B14F-4D97-AF65-F5344CB8AC3E}">
        <p14:creationId xmlns:p14="http://schemas.microsoft.com/office/powerpoint/2010/main" val="32833193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4" y="2813760"/>
            <a:ext cx="2364040" cy="522998"/>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15826"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6813443" y="1263069"/>
            <a:ext cx="3998936" cy="4812053"/>
          </a:xfrm>
          <a:prstGeom prst="rect">
            <a:avLst/>
          </a:prstGeom>
        </p:spPr>
      </p:pic>
    </p:spTree>
    <p:extLst>
      <p:ext uri="{BB962C8B-B14F-4D97-AF65-F5344CB8AC3E}">
        <p14:creationId xmlns:p14="http://schemas.microsoft.com/office/powerpoint/2010/main" val="704473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p:txBody>
      </p:sp>
      <p:sp>
        <p:nvSpPr>
          <p:cNvPr id="3"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Our Idea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435" y="1226916"/>
            <a:ext cx="5302666" cy="3977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8720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3" y="2813760"/>
            <a:ext cx="2572587" cy="827798"/>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59369"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6703154" y="1263069"/>
            <a:ext cx="3840599" cy="1892866"/>
          </a:xfrm>
          <a:prstGeom prst="rect">
            <a:avLst/>
          </a:prstGeom>
        </p:spPr>
      </p:pic>
      <p:pic>
        <p:nvPicPr>
          <p:cNvPr id="12" name="Picture 11"/>
          <p:cNvPicPr>
            <a:picLocks noChangeAspect="1"/>
          </p:cNvPicPr>
          <p:nvPr/>
        </p:nvPicPr>
        <p:blipFill>
          <a:blip r:embed="rId7"/>
          <a:stretch>
            <a:fillRect/>
          </a:stretch>
        </p:blipFill>
        <p:spPr>
          <a:xfrm>
            <a:off x="6703153" y="3641558"/>
            <a:ext cx="4696761" cy="2502568"/>
          </a:xfrm>
          <a:prstGeom prst="rect">
            <a:avLst/>
          </a:prstGeom>
        </p:spPr>
      </p:pic>
      <p:sp>
        <p:nvSpPr>
          <p:cNvPr id="13" name="TextBox 12"/>
          <p:cNvSpPr txBox="1"/>
          <p:nvPr/>
        </p:nvSpPr>
        <p:spPr>
          <a:xfrm>
            <a:off x="5406722" y="2042588"/>
            <a:ext cx="1077859" cy="369332"/>
          </a:xfrm>
          <a:prstGeom prst="rect">
            <a:avLst/>
          </a:prstGeom>
          <a:noFill/>
        </p:spPr>
        <p:txBody>
          <a:bodyPr wrap="none" rtlCol="0">
            <a:spAutoFit/>
          </a:bodyPr>
          <a:lstStyle/>
          <a:p>
            <a:r>
              <a:rPr lang="en-US" b="1" dirty="0"/>
              <a:t>2-layered</a:t>
            </a:r>
          </a:p>
        </p:txBody>
      </p:sp>
      <p:sp>
        <p:nvSpPr>
          <p:cNvPr id="14" name="TextBox 13"/>
          <p:cNvSpPr txBox="1"/>
          <p:nvPr/>
        </p:nvSpPr>
        <p:spPr>
          <a:xfrm>
            <a:off x="5559122" y="4697555"/>
            <a:ext cx="1077859" cy="369332"/>
          </a:xfrm>
          <a:prstGeom prst="rect">
            <a:avLst/>
          </a:prstGeom>
          <a:noFill/>
        </p:spPr>
        <p:txBody>
          <a:bodyPr wrap="none" rtlCol="0">
            <a:spAutoFit/>
          </a:bodyPr>
          <a:lstStyle/>
          <a:p>
            <a:r>
              <a:rPr lang="en-US" b="1" dirty="0"/>
              <a:t>3-layered</a:t>
            </a:r>
          </a:p>
        </p:txBody>
      </p:sp>
    </p:spTree>
    <p:extLst>
      <p:ext uri="{BB962C8B-B14F-4D97-AF65-F5344CB8AC3E}">
        <p14:creationId xmlns:p14="http://schemas.microsoft.com/office/powerpoint/2010/main" val="3309883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3" y="2813760"/>
            <a:ext cx="2620714" cy="111655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3034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4190039" y="1407229"/>
            <a:ext cx="6389477" cy="4520667"/>
          </a:xfrm>
          <a:prstGeom prst="rect">
            <a:avLst/>
          </a:prstGeom>
          <a:noFill/>
          <a:ln>
            <a:noFill/>
          </a:ln>
        </p:spPr>
      </p:pic>
    </p:spTree>
    <p:extLst>
      <p:ext uri="{BB962C8B-B14F-4D97-AF65-F5344CB8AC3E}">
        <p14:creationId xmlns:p14="http://schemas.microsoft.com/office/powerpoint/2010/main" val="1600158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3" y="2813760"/>
            <a:ext cx="2620714" cy="111655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30341"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15" name="Picture 14"/>
          <p:cNvPicPr>
            <a:picLocks noChangeAspect="1"/>
          </p:cNvPicPr>
          <p:nvPr/>
        </p:nvPicPr>
        <p:blipFill>
          <a:blip r:embed="rId6">
            <a:extLst>
              <a:ext uri="{BEBA8EAE-BF5A-486C-A8C5-ECC9F3942E4B}">
                <a14:imgProps xmlns:a14="http://schemas.microsoft.com/office/drawing/2010/main">
                  <a14:imgLayer r:embed="rId7">
                    <a14:imgEffect>
                      <a14:backgroundRemoval t="3066" b="99057" l="0" r="96627">
                        <a14:foregroundMark x1="71566" y1="16509" x2="96867" y2="38679"/>
                        <a14:foregroundMark x1="93976" y1="37264" x2="93976" y2="37264"/>
                        <a14:foregroundMark x1="90361" y1="50000" x2="90361" y2="50000"/>
                        <a14:foregroundMark x1="85301" y1="60849" x2="85301" y2="60849"/>
                        <a14:foregroundMark x1="73976" y1="46462" x2="73976" y2="46462"/>
                        <a14:foregroundMark x1="73976" y1="68160" x2="73976" y2="68160"/>
                        <a14:foregroundMark x1="72048" y1="80189" x2="72048" y2="80189"/>
                        <a14:foregroundMark x1="61928" y1="85142" x2="61928" y2="85142"/>
                        <a14:foregroundMark x1="45060" y1="85142" x2="45060" y2="85142"/>
                        <a14:foregroundMark x1="44337" y1="95283" x2="44337" y2="95283"/>
                        <a14:foregroundMark x1="32771" y1="99057" x2="32771" y2="99057"/>
                        <a14:foregroundMark x1="31566" y1="86557" x2="31566" y2="86557"/>
                        <a14:foregroundMark x1="28675" y1="82783" x2="28675" y2="82783"/>
                        <a14:foregroundMark x1="21205" y1="82783" x2="21205" y2="82783"/>
                        <a14:foregroundMark x1="14940" y1="86085" x2="14940" y2="86085"/>
                        <a14:foregroundMark x1="1205" y1="81840" x2="1205" y2="81840"/>
                        <a14:foregroundMark x1="2169" y1="7075" x2="2169" y2="7075"/>
                        <a14:foregroundMark x1="45542" y1="3066" x2="45542" y2="3066"/>
                        <a14:foregroundMark x1="72289" y1="7075" x2="72289" y2="7075"/>
                        <a14:foregroundMark x1="74217" y1="16509" x2="74217" y2="16509"/>
                        <a14:foregroundMark x1="75904" y1="20283" x2="77831" y2="21226"/>
                        <a14:foregroundMark x1="84819" y1="27594" x2="84819" y2="27594"/>
                      </a14:backgroundRemoval>
                    </a14:imgEffect>
                  </a14:imgLayer>
                </a14:imgProps>
              </a:ext>
            </a:extLst>
          </a:blip>
          <a:stretch>
            <a:fillRect/>
          </a:stretch>
        </p:blipFill>
        <p:spPr>
          <a:xfrm>
            <a:off x="6356908" y="805174"/>
            <a:ext cx="5924346" cy="6052826"/>
          </a:xfrm>
          <a:prstGeom prst="rect">
            <a:avLst/>
          </a:prstGeom>
        </p:spPr>
      </p:pic>
    </p:spTree>
    <p:extLst>
      <p:ext uri="{BB962C8B-B14F-4D97-AF65-F5344CB8AC3E}">
        <p14:creationId xmlns:p14="http://schemas.microsoft.com/office/powerpoint/2010/main" val="1671173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3" y="2813760"/>
            <a:ext cx="2620714" cy="111655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88398"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6288505" y="1146015"/>
            <a:ext cx="5104283" cy="5415206"/>
          </a:xfrm>
          <a:prstGeom prst="rect">
            <a:avLst/>
          </a:prstGeom>
        </p:spPr>
      </p:pic>
      <p:pic>
        <p:nvPicPr>
          <p:cNvPr id="13" name="Picture 12"/>
          <p:cNvPicPr>
            <a:picLocks noChangeAspect="1"/>
          </p:cNvPicPr>
          <p:nvPr/>
        </p:nvPicPr>
        <p:blipFill>
          <a:blip r:embed="rId7"/>
          <a:stretch>
            <a:fillRect/>
          </a:stretch>
        </p:blipFill>
        <p:spPr>
          <a:xfrm>
            <a:off x="12238254" y="5148138"/>
            <a:ext cx="2663943" cy="2213810"/>
          </a:xfrm>
          <a:prstGeom prst="rect">
            <a:avLst/>
          </a:prstGeom>
        </p:spPr>
      </p:pic>
    </p:spTree>
    <p:extLst>
      <p:ext uri="{BB962C8B-B14F-4D97-AF65-F5344CB8AC3E}">
        <p14:creationId xmlns:p14="http://schemas.microsoft.com/office/powerpoint/2010/main" val="322514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3" y="2813760"/>
            <a:ext cx="2620714" cy="111655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88398"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2" name="Picture 11"/>
          <p:cNvPicPr>
            <a:picLocks noChangeAspect="1"/>
          </p:cNvPicPr>
          <p:nvPr/>
        </p:nvPicPr>
        <p:blipFill>
          <a:blip r:embed="rId7"/>
          <a:stretch>
            <a:fillRect/>
          </a:stretch>
        </p:blipFill>
        <p:spPr>
          <a:xfrm>
            <a:off x="4822121" y="976152"/>
            <a:ext cx="6392511" cy="5312353"/>
          </a:xfrm>
          <a:prstGeom prst="rect">
            <a:avLst/>
          </a:prstGeom>
        </p:spPr>
      </p:pic>
    </p:spTree>
    <p:extLst>
      <p:ext uri="{BB962C8B-B14F-4D97-AF65-F5344CB8AC3E}">
        <p14:creationId xmlns:p14="http://schemas.microsoft.com/office/powerpoint/2010/main" val="3210397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3" y="2813760"/>
            <a:ext cx="2620714" cy="111655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4017426"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3229927" y="3413204"/>
            <a:ext cx="8486666" cy="3233334"/>
          </a:xfrm>
          <a:prstGeom prst="rect">
            <a:avLst/>
          </a:prstGeom>
          <a:noFill/>
          <a:ln>
            <a:noFill/>
          </a:ln>
        </p:spPr>
      </p:pic>
      <p:sp>
        <p:nvSpPr>
          <p:cNvPr id="16" name="TextBox 15"/>
          <p:cNvSpPr txBox="1"/>
          <p:nvPr/>
        </p:nvSpPr>
        <p:spPr>
          <a:xfrm>
            <a:off x="5550568" y="281376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7" name="Picture 16"/>
          <p:cNvPicPr>
            <a:picLocks noChangeAspect="1"/>
          </p:cNvPicPr>
          <p:nvPr/>
        </p:nvPicPr>
        <p:blipFill>
          <a:blip r:embed="rId8"/>
          <a:stretch>
            <a:fillRect/>
          </a:stretch>
        </p:blipFill>
        <p:spPr>
          <a:xfrm>
            <a:off x="-1675207" y="2294021"/>
            <a:ext cx="1236137" cy="1027264"/>
          </a:xfrm>
          <a:prstGeom prst="rect">
            <a:avLst/>
          </a:prstGeom>
        </p:spPr>
      </p:pic>
    </p:spTree>
    <p:extLst>
      <p:ext uri="{BB962C8B-B14F-4D97-AF65-F5344CB8AC3E}">
        <p14:creationId xmlns:p14="http://schemas.microsoft.com/office/powerpoint/2010/main" val="6521619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3" y="2813760"/>
            <a:ext cx="2620714" cy="111655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4002912"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12456100" y="5871883"/>
            <a:ext cx="2447087" cy="496750"/>
          </a:xfrm>
          <a:prstGeom prst="rect">
            <a:avLst/>
          </a:prstGeom>
          <a:noFill/>
          <a:ln>
            <a:noFill/>
          </a:ln>
        </p:spPr>
      </p:pic>
      <p:sp>
        <p:nvSpPr>
          <p:cNvPr id="16" name="TextBox 15"/>
          <p:cNvSpPr txBox="1"/>
          <p:nvPr/>
        </p:nvSpPr>
        <p:spPr>
          <a:xfrm>
            <a:off x="12607615" y="307063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2" name="Picture 11"/>
          <p:cNvPicPr>
            <a:picLocks noChangeAspect="1"/>
          </p:cNvPicPr>
          <p:nvPr/>
        </p:nvPicPr>
        <p:blipFill>
          <a:blip r:embed="rId8"/>
          <a:stretch>
            <a:fillRect/>
          </a:stretch>
        </p:blipFill>
        <p:spPr>
          <a:xfrm>
            <a:off x="3254625" y="2927297"/>
            <a:ext cx="8455957" cy="2212314"/>
          </a:xfrm>
          <a:prstGeom prst="rect">
            <a:avLst/>
          </a:prstGeom>
        </p:spPr>
      </p:pic>
    </p:spTree>
    <p:extLst>
      <p:ext uri="{BB962C8B-B14F-4D97-AF65-F5344CB8AC3E}">
        <p14:creationId xmlns:p14="http://schemas.microsoft.com/office/powerpoint/2010/main" val="236620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3" y="2813760"/>
            <a:ext cx="2620714" cy="111655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4002912"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12456100" y="5871883"/>
            <a:ext cx="2447087" cy="496750"/>
          </a:xfrm>
          <a:prstGeom prst="rect">
            <a:avLst/>
          </a:prstGeom>
          <a:noFill/>
          <a:ln>
            <a:noFill/>
          </a:ln>
        </p:spPr>
      </p:pic>
      <p:sp>
        <p:nvSpPr>
          <p:cNvPr id="16" name="TextBox 15"/>
          <p:cNvSpPr txBox="1"/>
          <p:nvPr/>
        </p:nvSpPr>
        <p:spPr>
          <a:xfrm>
            <a:off x="12607615" y="307063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4" name="Picture 13"/>
          <p:cNvPicPr>
            <a:picLocks noChangeAspect="1"/>
          </p:cNvPicPr>
          <p:nvPr/>
        </p:nvPicPr>
        <p:blipFill>
          <a:blip r:embed="rId8"/>
          <a:stretch>
            <a:fillRect/>
          </a:stretch>
        </p:blipFill>
        <p:spPr>
          <a:xfrm>
            <a:off x="5048534" y="1055848"/>
            <a:ext cx="6988224" cy="4325809"/>
          </a:xfrm>
          <a:prstGeom prst="rect">
            <a:avLst/>
          </a:prstGeom>
        </p:spPr>
      </p:pic>
      <p:pic>
        <p:nvPicPr>
          <p:cNvPr id="17" name="Picture 16"/>
          <p:cNvPicPr>
            <a:picLocks noChangeAspect="1"/>
          </p:cNvPicPr>
          <p:nvPr/>
        </p:nvPicPr>
        <p:blipFill>
          <a:blip r:embed="rId9"/>
          <a:stretch>
            <a:fillRect/>
          </a:stretch>
        </p:blipFill>
        <p:spPr>
          <a:xfrm>
            <a:off x="5828256" y="5410686"/>
            <a:ext cx="5441527" cy="1126492"/>
          </a:xfrm>
          <a:prstGeom prst="rect">
            <a:avLst/>
          </a:prstGeom>
        </p:spPr>
      </p:pic>
    </p:spTree>
    <p:extLst>
      <p:ext uri="{BB962C8B-B14F-4D97-AF65-F5344CB8AC3E}">
        <p14:creationId xmlns:p14="http://schemas.microsoft.com/office/powerpoint/2010/main" val="1900995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4" y="3846831"/>
            <a:ext cx="1726366" cy="362312"/>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44855"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lnSpcReduction="10000"/>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a:p>
            <a:pPr lvl="2"/>
            <a:r>
              <a:rPr lang="en-US" sz="1600" dirty="0"/>
              <a:t>(1+3)*5 images from </a:t>
            </a:r>
            <a:r>
              <a:rPr lang="en-US" sz="1600" dirty="0" err="1"/>
              <a:t>Oishi</a:t>
            </a:r>
            <a:r>
              <a:rPr lang="en-US" sz="1600" dirty="0"/>
              <a:t> DB</a:t>
            </a:r>
          </a:p>
          <a:p>
            <a:pPr lvl="2"/>
            <a:r>
              <a:rPr lang="en-US" sz="1600" dirty="0"/>
              <a:t>FVC2002: </a:t>
            </a:r>
            <a:br>
              <a:rPr lang="en-US" sz="1600" dirty="0"/>
            </a:br>
            <a:r>
              <a:rPr lang="en-US" sz="1600" dirty="0"/>
              <a:t>110 * 4 images</a:t>
            </a:r>
          </a:p>
          <a:p>
            <a:pPr lvl="2"/>
            <a:r>
              <a:rPr lang="en-US" sz="1600" dirty="0"/>
              <a:t>NIST Special Database 4</a:t>
            </a:r>
          </a:p>
          <a:p>
            <a:pPr lvl="2"/>
            <a:endParaRPr lang="en-US" sz="1600" dirty="0"/>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12456100" y="5871883"/>
            <a:ext cx="2447087" cy="496750"/>
          </a:xfrm>
          <a:prstGeom prst="rect">
            <a:avLst/>
          </a:prstGeom>
          <a:noFill/>
          <a:ln>
            <a:noFill/>
          </a:ln>
        </p:spPr>
      </p:pic>
      <p:sp>
        <p:nvSpPr>
          <p:cNvPr id="16" name="TextBox 15"/>
          <p:cNvSpPr txBox="1"/>
          <p:nvPr/>
        </p:nvSpPr>
        <p:spPr>
          <a:xfrm>
            <a:off x="12607615" y="307063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4795837" y="2128837"/>
            <a:ext cx="2600325" cy="2600325"/>
          </a:xfrm>
          <a:prstGeom prst="rect">
            <a:avLst/>
          </a:prstGeom>
        </p:spPr>
      </p:pic>
      <p:pic>
        <p:nvPicPr>
          <p:cNvPr id="18" name="Picture 17"/>
          <p:cNvPicPr/>
          <p:nvPr/>
        </p:nvPicPr>
        <p:blipFill>
          <a:blip r:embed="rId8">
            <a:extLst>
              <a:ext uri="{28A0092B-C50C-407E-A947-70E740481C1C}">
                <a14:useLocalDpi xmlns:a14="http://schemas.microsoft.com/office/drawing/2010/main" val="0"/>
              </a:ext>
            </a:extLst>
          </a:blip>
          <a:stretch>
            <a:fillRect/>
          </a:stretch>
        </p:blipFill>
        <p:spPr>
          <a:xfrm>
            <a:off x="7529792" y="2139799"/>
            <a:ext cx="2600325" cy="2600325"/>
          </a:xfrm>
          <a:prstGeom prst="rect">
            <a:avLst/>
          </a:prstGeom>
        </p:spPr>
      </p:pic>
      <p:pic>
        <p:nvPicPr>
          <p:cNvPr id="19" name="Picture 18" descr="http://bias.csr.unibo.it/fvc2002/Graphics/db_ex.gif"/>
          <p:cNvPicPr/>
          <p:nvPr/>
        </p:nvPicPr>
        <p:blipFill>
          <a:blip r:embed="rId9">
            <a:extLst>
              <a:ext uri="{28A0092B-C50C-407E-A947-70E740481C1C}">
                <a14:useLocalDpi xmlns:a14="http://schemas.microsoft.com/office/drawing/2010/main" val="0"/>
              </a:ext>
            </a:extLst>
          </a:blip>
          <a:srcRect/>
          <a:stretch>
            <a:fillRect/>
          </a:stretch>
        </p:blipFill>
        <p:spPr bwMode="auto">
          <a:xfrm>
            <a:off x="9223793" y="7601272"/>
            <a:ext cx="2968207" cy="1843313"/>
          </a:xfrm>
          <a:prstGeom prst="rect">
            <a:avLst/>
          </a:prstGeom>
          <a:noFill/>
          <a:ln>
            <a:noFill/>
          </a:ln>
        </p:spPr>
      </p:pic>
    </p:spTree>
    <p:extLst>
      <p:ext uri="{BB962C8B-B14F-4D97-AF65-F5344CB8AC3E}">
        <p14:creationId xmlns:p14="http://schemas.microsoft.com/office/powerpoint/2010/main" val="3628709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4" y="3832316"/>
            <a:ext cx="1726366" cy="391341"/>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01312"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lnSpcReduction="10000"/>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a:p>
            <a:pPr lvl="2"/>
            <a:r>
              <a:rPr lang="en-US" sz="1600" dirty="0"/>
              <a:t>20 images from </a:t>
            </a:r>
            <a:r>
              <a:rPr lang="en-US" sz="1600" dirty="0" err="1"/>
              <a:t>Oishi</a:t>
            </a:r>
            <a:r>
              <a:rPr lang="en-US" sz="1600" dirty="0"/>
              <a:t> DB</a:t>
            </a:r>
          </a:p>
          <a:p>
            <a:pPr lvl="2"/>
            <a:r>
              <a:rPr lang="en-US" sz="1600" dirty="0"/>
              <a:t>FVC2002: </a:t>
            </a:r>
            <a:br>
              <a:rPr lang="en-US" sz="1600" dirty="0"/>
            </a:br>
            <a:r>
              <a:rPr lang="en-US" sz="1600" dirty="0"/>
              <a:t>110 * 4 images</a:t>
            </a:r>
          </a:p>
          <a:p>
            <a:pPr lvl="2"/>
            <a:r>
              <a:rPr lang="en-US" sz="1600" dirty="0"/>
              <a:t>NIST Special Database 4</a:t>
            </a:r>
          </a:p>
          <a:p>
            <a:pPr lvl="2"/>
            <a:endParaRPr lang="en-US" sz="1600" dirty="0"/>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12456100" y="5871883"/>
            <a:ext cx="2447087" cy="496750"/>
          </a:xfrm>
          <a:prstGeom prst="rect">
            <a:avLst/>
          </a:prstGeom>
          <a:noFill/>
          <a:ln>
            <a:noFill/>
          </a:ln>
        </p:spPr>
      </p:pic>
      <p:sp>
        <p:nvSpPr>
          <p:cNvPr id="16" name="TextBox 15"/>
          <p:cNvSpPr txBox="1"/>
          <p:nvPr/>
        </p:nvSpPr>
        <p:spPr>
          <a:xfrm>
            <a:off x="12607615" y="307063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5184418" y="7152405"/>
            <a:ext cx="2600325" cy="2600325"/>
          </a:xfrm>
          <a:prstGeom prst="rect">
            <a:avLst/>
          </a:prstGeom>
        </p:spPr>
      </p:pic>
      <p:pic>
        <p:nvPicPr>
          <p:cNvPr id="18" name="Picture 17"/>
          <p:cNvPicPr/>
          <p:nvPr/>
        </p:nvPicPr>
        <p:blipFill>
          <a:blip r:embed="rId8">
            <a:extLst>
              <a:ext uri="{28A0092B-C50C-407E-A947-70E740481C1C}">
                <a14:useLocalDpi xmlns:a14="http://schemas.microsoft.com/office/drawing/2010/main" val="0"/>
              </a:ext>
            </a:extLst>
          </a:blip>
          <a:stretch>
            <a:fillRect/>
          </a:stretch>
        </p:blipFill>
        <p:spPr>
          <a:xfrm>
            <a:off x="13035842" y="1700527"/>
            <a:ext cx="2600325" cy="2600325"/>
          </a:xfrm>
          <a:prstGeom prst="rect">
            <a:avLst/>
          </a:prstGeom>
        </p:spPr>
      </p:pic>
      <p:pic>
        <p:nvPicPr>
          <p:cNvPr id="19" name="Picture 18" descr="http://bias.csr.unibo.it/fvc2002/Graphics/db_ex.gif"/>
          <p:cNvPicPr/>
          <p:nvPr/>
        </p:nvPicPr>
        <p:blipFill>
          <a:blip r:embed="rId9">
            <a:extLst>
              <a:ext uri="{28A0092B-C50C-407E-A947-70E740481C1C}">
                <a14:useLocalDpi xmlns:a14="http://schemas.microsoft.com/office/drawing/2010/main" val="0"/>
              </a:ext>
            </a:extLst>
          </a:blip>
          <a:srcRect/>
          <a:stretch>
            <a:fillRect/>
          </a:stretch>
        </p:blipFill>
        <p:spPr bwMode="auto">
          <a:xfrm>
            <a:off x="4463515" y="2293771"/>
            <a:ext cx="7234999" cy="3758685"/>
          </a:xfrm>
          <a:prstGeom prst="rect">
            <a:avLst/>
          </a:prstGeom>
          <a:noFill/>
          <a:ln>
            <a:noFill/>
          </a:ln>
        </p:spPr>
      </p:pic>
    </p:spTree>
    <p:extLst>
      <p:ext uri="{BB962C8B-B14F-4D97-AF65-F5344CB8AC3E}">
        <p14:creationId xmlns:p14="http://schemas.microsoft.com/office/powerpoint/2010/main" val="14031883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Literature Review</a:t>
            </a:r>
          </a:p>
        </p:txBody>
      </p:sp>
      <p:graphicFrame>
        <p:nvGraphicFramePr>
          <p:cNvPr id="17" name="Diagram 16"/>
          <p:cNvGraphicFramePr/>
          <p:nvPr>
            <p:extLst/>
          </p:nvPr>
        </p:nvGraphicFramePr>
        <p:xfrm>
          <a:off x="826879" y="2120953"/>
          <a:ext cx="10526921" cy="2638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838200" y="4247634"/>
            <a:ext cx="242374"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 </a:t>
            </a:r>
            <a:endParaRPr lang="en-US" dirty="0"/>
          </a:p>
        </p:txBody>
      </p:sp>
      <p:sp>
        <p:nvSpPr>
          <p:cNvPr id="22" name="Rectangle 21"/>
          <p:cNvSpPr/>
          <p:nvPr/>
        </p:nvSpPr>
        <p:spPr>
          <a:xfrm>
            <a:off x="1378509" y="5322366"/>
            <a:ext cx="3743332" cy="984885"/>
          </a:xfrm>
          <a:prstGeom prst="rect">
            <a:avLst/>
          </a:prstGeom>
        </p:spPr>
        <p:txBody>
          <a:bodyPr wrap="none">
            <a:spAutoFit/>
          </a:bodyPr>
          <a:lstStyle/>
          <a:p>
            <a:pPr marL="285750" indent="-285750">
              <a:buFont typeface="Wingdings" panose="05000000000000000000" pitchFamily="2" charset="2"/>
              <a:buChar char="q"/>
            </a:pPr>
            <a:r>
              <a:rPr lang="en-US" sz="2000" dirty="0">
                <a:ea typeface="Times New Roman" panose="02020603050405020304" pitchFamily="18" charset="0"/>
              </a:rPr>
              <a:t>FAR = 0.0154 and FRR = 0.0137 </a:t>
            </a:r>
          </a:p>
          <a:p>
            <a:pPr marL="285750" indent="-285750">
              <a:buFont typeface="Wingdings" panose="05000000000000000000" pitchFamily="2" charset="2"/>
              <a:buChar char="q"/>
            </a:pPr>
            <a:r>
              <a:rPr lang="en-US" sz="2000" dirty="0">
                <a:ea typeface="Times New Roman" panose="02020603050405020304" pitchFamily="18" charset="0"/>
              </a:rPr>
              <a:t>Accuracy : 98.55%.</a:t>
            </a:r>
            <a:endParaRPr lang="en-US" sz="2000" dirty="0"/>
          </a:p>
          <a:p>
            <a:endParaRPr lang="en-US" dirty="0"/>
          </a:p>
        </p:txBody>
      </p:sp>
      <p:sp>
        <p:nvSpPr>
          <p:cNvPr id="24" name="Rectangle 23"/>
          <p:cNvSpPr/>
          <p:nvPr/>
        </p:nvSpPr>
        <p:spPr>
          <a:xfrm>
            <a:off x="826879" y="4741020"/>
            <a:ext cx="2781300" cy="451366"/>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Wingdings" panose="05000000000000000000" pitchFamily="2" charset="2"/>
              <a:buChar char="Ø"/>
            </a:pPr>
            <a:r>
              <a:rPr lang="en-US" sz="2400" b="1" dirty="0">
                <a:solidFill>
                  <a:schemeClr val="bg1"/>
                </a:solidFill>
                <a:ea typeface="Times New Roman" panose="02020603050405020304" pitchFamily="18" charset="0"/>
              </a:rPr>
              <a:t>Result</a:t>
            </a:r>
            <a:endParaRPr lang="en-US" sz="2400" b="1" dirty="0">
              <a:solidFill>
                <a:schemeClr val="bg1"/>
              </a:solidFill>
              <a:latin typeface="Roboto Light" charset="0"/>
              <a:ea typeface="Roboto Light" charset="0"/>
              <a:cs typeface="Roboto Light" charset="0"/>
            </a:endParaRPr>
          </a:p>
        </p:txBody>
      </p:sp>
      <p:sp>
        <p:nvSpPr>
          <p:cNvPr id="26" name="Rectangle 25"/>
          <p:cNvSpPr/>
          <p:nvPr/>
        </p:nvSpPr>
        <p:spPr>
          <a:xfrm>
            <a:off x="838200" y="1289551"/>
            <a:ext cx="9321800" cy="497790"/>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Wingdings" panose="05000000000000000000" pitchFamily="2" charset="2"/>
              <a:buChar char="Ø"/>
            </a:pPr>
            <a:r>
              <a:rPr lang="en-US" sz="2000" dirty="0">
                <a:solidFill>
                  <a:schemeClr val="bg1"/>
                </a:solidFill>
                <a:ea typeface="Times New Roman" panose="02020603050405020304" pitchFamily="18" charset="0"/>
              </a:rPr>
              <a:t>In research of </a:t>
            </a:r>
            <a:r>
              <a:rPr lang="en-US" sz="2000" dirty="0" err="1">
                <a:solidFill>
                  <a:schemeClr val="bg1"/>
                </a:solidFill>
                <a:ea typeface="Times New Roman" panose="02020603050405020304" pitchFamily="18" charset="0"/>
              </a:rPr>
              <a:t>Mouad</a:t>
            </a:r>
            <a:r>
              <a:rPr lang="en-US" sz="2000" dirty="0">
                <a:solidFill>
                  <a:schemeClr val="bg1"/>
                </a:solidFill>
                <a:ea typeface="Times New Roman" panose="02020603050405020304" pitchFamily="18" charset="0"/>
              </a:rPr>
              <a:t>. M. H. Ali, </a:t>
            </a:r>
            <a:r>
              <a:rPr lang="en-US" sz="2000" dirty="0" err="1">
                <a:solidFill>
                  <a:schemeClr val="bg1"/>
                </a:solidFill>
                <a:ea typeface="Times New Roman" panose="02020603050405020304" pitchFamily="18" charset="0"/>
              </a:rPr>
              <a:t>Vivek</a:t>
            </a:r>
            <a:r>
              <a:rPr lang="en-US" sz="2000" dirty="0">
                <a:solidFill>
                  <a:schemeClr val="bg1"/>
                </a:solidFill>
                <a:ea typeface="Times New Roman" panose="02020603050405020304" pitchFamily="18" charset="0"/>
              </a:rPr>
              <a:t> H. </a:t>
            </a:r>
            <a:r>
              <a:rPr lang="en-US" sz="2000" dirty="0" err="1">
                <a:solidFill>
                  <a:schemeClr val="bg1"/>
                </a:solidFill>
                <a:ea typeface="Times New Roman" panose="02020603050405020304" pitchFamily="18" charset="0"/>
              </a:rPr>
              <a:t>Mahale</a:t>
            </a:r>
            <a:r>
              <a:rPr lang="en-US" sz="2000" dirty="0">
                <a:solidFill>
                  <a:schemeClr val="bg1"/>
                </a:solidFill>
                <a:ea typeface="Times New Roman" panose="02020603050405020304" pitchFamily="18" charset="0"/>
              </a:rPr>
              <a:t> and </a:t>
            </a:r>
            <a:r>
              <a:rPr lang="en-US" sz="2000" dirty="0" err="1">
                <a:solidFill>
                  <a:schemeClr val="bg1"/>
                </a:solidFill>
                <a:ea typeface="Times New Roman" panose="02020603050405020304" pitchFamily="18" charset="0"/>
              </a:rPr>
              <a:t>Yannawar</a:t>
            </a:r>
            <a:r>
              <a:rPr lang="en-US" sz="2000" dirty="0">
                <a:solidFill>
                  <a:schemeClr val="bg1"/>
                </a:solidFill>
                <a:ea typeface="Times New Roman" panose="02020603050405020304" pitchFamily="18" charset="0"/>
              </a:rPr>
              <a:t> Pravin </a:t>
            </a:r>
            <a:endParaRPr lang="en-US" sz="2000" dirty="0">
              <a:solidFill>
                <a:schemeClr val="bg1"/>
              </a:solidFill>
            </a:endParaRPr>
          </a:p>
        </p:txBody>
      </p:sp>
      <p:sp>
        <p:nvSpPr>
          <p:cNvPr id="3" name="Rectangle 2"/>
          <p:cNvSpPr/>
          <p:nvPr/>
        </p:nvSpPr>
        <p:spPr>
          <a:xfrm>
            <a:off x="826879" y="1797788"/>
            <a:ext cx="9333121" cy="646331"/>
          </a:xfrm>
          <a:prstGeom prst="rect">
            <a:avLst/>
          </a:prstGeom>
        </p:spPr>
        <p:txBody>
          <a:bodyPr wrap="square">
            <a:spAutoFit/>
          </a:bodyPr>
          <a:lstStyle/>
          <a:p>
            <a:r>
              <a:rPr lang="en-US" i="1" dirty="0">
                <a:solidFill>
                  <a:srgbClr val="002060"/>
                </a:solidFill>
              </a:rPr>
              <a:t>"Fingerprint Recognition for Person Identification and Verification Based on Minutiae Matching," IEEE, 28 Feb. 2016</a:t>
            </a:r>
          </a:p>
        </p:txBody>
      </p:sp>
    </p:spTree>
    <p:extLst>
      <p:ext uri="{BB962C8B-B14F-4D97-AF65-F5344CB8AC3E}">
        <p14:creationId xmlns:p14="http://schemas.microsoft.com/office/powerpoint/2010/main" val="123566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graphicEl>
                                              <a:dgm id="{A41BC9DC-39D5-439D-8D1D-FED5BF8B7DD6}"/>
                                            </p:graphicEl>
                                          </p:spTgt>
                                        </p:tgtEl>
                                        <p:attrNameLst>
                                          <p:attrName>style.visibility</p:attrName>
                                        </p:attrNameLst>
                                      </p:cBhvr>
                                      <p:to>
                                        <p:strVal val="visible"/>
                                      </p:to>
                                    </p:set>
                                    <p:animEffect transition="in" filter="barn(inVertical)">
                                      <p:cBhvr>
                                        <p:cTn id="19" dur="500"/>
                                        <p:tgtEl>
                                          <p:spTgt spid="17">
                                            <p:graphicEl>
                                              <a:dgm id="{A41BC9DC-39D5-439D-8D1D-FED5BF8B7DD6}"/>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7">
                                            <p:graphicEl>
                                              <a:dgm id="{86EAC494-5882-4D94-8B94-DBCAF8DE3453}"/>
                                            </p:graphicEl>
                                          </p:spTgt>
                                        </p:tgtEl>
                                        <p:attrNameLst>
                                          <p:attrName>style.visibility</p:attrName>
                                        </p:attrNameLst>
                                      </p:cBhvr>
                                      <p:to>
                                        <p:strVal val="visible"/>
                                      </p:to>
                                    </p:set>
                                    <p:animEffect transition="in" filter="barn(inVertical)">
                                      <p:cBhvr>
                                        <p:cTn id="24" dur="500"/>
                                        <p:tgtEl>
                                          <p:spTgt spid="17">
                                            <p:graphicEl>
                                              <a:dgm id="{86EAC494-5882-4D94-8B94-DBCAF8DE345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
                                            <p:graphicEl>
                                              <a:dgm id="{414B5DD0-9797-43D7-988E-723AB6F8A534}"/>
                                            </p:graphicEl>
                                          </p:spTgt>
                                        </p:tgtEl>
                                        <p:attrNameLst>
                                          <p:attrName>style.visibility</p:attrName>
                                        </p:attrNameLst>
                                      </p:cBhvr>
                                      <p:to>
                                        <p:strVal val="visible"/>
                                      </p:to>
                                    </p:set>
                                    <p:animEffect transition="in" filter="barn(inVertical)">
                                      <p:cBhvr>
                                        <p:cTn id="29" dur="500"/>
                                        <p:tgtEl>
                                          <p:spTgt spid="17">
                                            <p:graphicEl>
                                              <a:dgm id="{414B5DD0-9797-43D7-988E-723AB6F8A534}"/>
                                            </p:graphicEl>
                                          </p:spTgt>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
                                            <p:graphicEl>
                                              <a:dgm id="{713BAC7F-9385-48B0-839F-25CA5FBDF852}"/>
                                            </p:graphicEl>
                                          </p:spTgt>
                                        </p:tgtEl>
                                        <p:attrNameLst>
                                          <p:attrName>style.visibility</p:attrName>
                                        </p:attrNameLst>
                                      </p:cBhvr>
                                      <p:to>
                                        <p:strVal val="visible"/>
                                      </p:to>
                                    </p:set>
                                    <p:animEffect transition="in" filter="barn(inVertical)">
                                      <p:cBhvr>
                                        <p:cTn id="32" dur="500"/>
                                        <p:tgtEl>
                                          <p:spTgt spid="17">
                                            <p:graphicEl>
                                              <a:dgm id="{713BAC7F-9385-48B0-839F-25CA5FBDF85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7">
                                            <p:graphicEl>
                                              <a:dgm id="{0D21AE07-BC3E-4C8F-B6A3-9C55BF1533D9}"/>
                                            </p:graphicEl>
                                          </p:spTgt>
                                        </p:tgtEl>
                                        <p:attrNameLst>
                                          <p:attrName>style.visibility</p:attrName>
                                        </p:attrNameLst>
                                      </p:cBhvr>
                                      <p:to>
                                        <p:strVal val="visible"/>
                                      </p:to>
                                    </p:set>
                                    <p:animEffect transition="in" filter="barn(inVertical)">
                                      <p:cBhvr>
                                        <p:cTn id="37" dur="500"/>
                                        <p:tgtEl>
                                          <p:spTgt spid="17">
                                            <p:graphicEl>
                                              <a:dgm id="{0D21AE07-BC3E-4C8F-B6A3-9C55BF1533D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7">
                                            <p:graphicEl>
                                              <a:dgm id="{8D750064-BB9C-47CC-A151-321B9494B192}"/>
                                            </p:graphicEl>
                                          </p:spTgt>
                                        </p:tgtEl>
                                        <p:attrNameLst>
                                          <p:attrName>style.visibility</p:attrName>
                                        </p:attrNameLst>
                                      </p:cBhvr>
                                      <p:to>
                                        <p:strVal val="visible"/>
                                      </p:to>
                                    </p:set>
                                    <p:animEffect transition="in" filter="barn(inVertical)">
                                      <p:cBhvr>
                                        <p:cTn id="42" dur="500"/>
                                        <p:tgtEl>
                                          <p:spTgt spid="17">
                                            <p:graphicEl>
                                              <a:dgm id="{8D750064-BB9C-47CC-A151-321B9494B192}"/>
                                            </p:graphicEl>
                                          </p:spTgt>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7">
                                            <p:graphicEl>
                                              <a:dgm id="{825844D0-EE78-4148-B281-01DE9A1E5C07}"/>
                                            </p:graphicEl>
                                          </p:spTgt>
                                        </p:tgtEl>
                                        <p:attrNameLst>
                                          <p:attrName>style.visibility</p:attrName>
                                        </p:attrNameLst>
                                      </p:cBhvr>
                                      <p:to>
                                        <p:strVal val="visible"/>
                                      </p:to>
                                    </p:set>
                                    <p:animEffect transition="in" filter="barn(inVertical)">
                                      <p:cBhvr>
                                        <p:cTn id="45" dur="500"/>
                                        <p:tgtEl>
                                          <p:spTgt spid="17">
                                            <p:graphicEl>
                                              <a:dgm id="{825844D0-EE78-4148-B281-01DE9A1E5C07}"/>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7">
                                            <p:graphicEl>
                                              <a:dgm id="{BC897C25-7CF3-4414-ABA3-5DC60A951CFE}"/>
                                            </p:graphicEl>
                                          </p:spTgt>
                                        </p:tgtEl>
                                        <p:attrNameLst>
                                          <p:attrName>style.visibility</p:attrName>
                                        </p:attrNameLst>
                                      </p:cBhvr>
                                      <p:to>
                                        <p:strVal val="visible"/>
                                      </p:to>
                                    </p:set>
                                    <p:animEffect transition="in" filter="barn(inVertical)">
                                      <p:cBhvr>
                                        <p:cTn id="50" dur="500"/>
                                        <p:tgtEl>
                                          <p:spTgt spid="17">
                                            <p:graphicEl>
                                              <a:dgm id="{BC897C25-7CF3-4414-ABA3-5DC60A951CFE}"/>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7">
                                            <p:graphicEl>
                                              <a:dgm id="{9026E0C8-6B80-4F7E-A84A-4F33513F864A}"/>
                                            </p:graphicEl>
                                          </p:spTgt>
                                        </p:tgtEl>
                                        <p:attrNameLst>
                                          <p:attrName>style.visibility</p:attrName>
                                        </p:attrNameLst>
                                      </p:cBhvr>
                                      <p:to>
                                        <p:strVal val="visible"/>
                                      </p:to>
                                    </p:set>
                                    <p:animEffect transition="in" filter="barn(inVertical)">
                                      <p:cBhvr>
                                        <p:cTn id="55" dur="500"/>
                                        <p:tgtEl>
                                          <p:spTgt spid="17">
                                            <p:graphicEl>
                                              <a:dgm id="{9026E0C8-6B80-4F7E-A84A-4F33513F864A}"/>
                                            </p:graphicEl>
                                          </p:spTgt>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7">
                                            <p:graphicEl>
                                              <a:dgm id="{A9C22F7B-D194-46E1-9283-09D55682A3D2}"/>
                                            </p:graphicEl>
                                          </p:spTgt>
                                        </p:tgtEl>
                                        <p:attrNameLst>
                                          <p:attrName>style.visibility</p:attrName>
                                        </p:attrNameLst>
                                      </p:cBhvr>
                                      <p:to>
                                        <p:strVal val="visible"/>
                                      </p:to>
                                    </p:set>
                                    <p:animEffect transition="in" filter="barn(inVertical)">
                                      <p:cBhvr>
                                        <p:cTn id="58" dur="500"/>
                                        <p:tgtEl>
                                          <p:spTgt spid="17">
                                            <p:graphicEl>
                                              <a:dgm id="{A9C22F7B-D194-46E1-9283-09D55682A3D2}"/>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7">
                                            <p:graphicEl>
                                              <a:dgm id="{0C578830-29A6-4FF6-9113-8BD6E45687F3}"/>
                                            </p:graphicEl>
                                          </p:spTgt>
                                        </p:tgtEl>
                                        <p:attrNameLst>
                                          <p:attrName>style.visibility</p:attrName>
                                        </p:attrNameLst>
                                      </p:cBhvr>
                                      <p:to>
                                        <p:strVal val="visible"/>
                                      </p:to>
                                    </p:set>
                                    <p:animEffect transition="in" filter="barn(inVertical)">
                                      <p:cBhvr>
                                        <p:cTn id="63" dur="500"/>
                                        <p:tgtEl>
                                          <p:spTgt spid="17">
                                            <p:graphicEl>
                                              <a:dgm id="{0C578830-29A6-4FF6-9113-8BD6E45687F3}"/>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down)">
                                      <p:cBhvr>
                                        <p:cTn id="7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uiExpand="1">
        <p:bldSub>
          <a:bldDgm bld="one"/>
        </p:bldSub>
      </p:bldGraphic>
      <p:bldP spid="22" grpId="0"/>
      <p:bldP spid="24" grpId="0" animBg="1"/>
      <p:bldP spid="26" grpId="0" animBg="1"/>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31034" y="3832316"/>
            <a:ext cx="1726366" cy="391341"/>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4042996"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549607" y="1172653"/>
            <a:ext cx="5934974" cy="4351338"/>
          </a:xfrm>
        </p:spPr>
        <p:txBody>
          <a:bodyPr>
            <a:normAutofit lnSpcReduction="10000"/>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a:p>
            <a:pPr lvl="2"/>
            <a:r>
              <a:rPr lang="en-US" sz="1600" dirty="0"/>
              <a:t>20 images from </a:t>
            </a:r>
            <a:r>
              <a:rPr lang="en-US" sz="1600" dirty="0" err="1"/>
              <a:t>Oishi</a:t>
            </a:r>
            <a:r>
              <a:rPr lang="en-US" sz="1600" dirty="0"/>
              <a:t> DB</a:t>
            </a:r>
          </a:p>
          <a:p>
            <a:pPr lvl="2"/>
            <a:r>
              <a:rPr lang="en-US" sz="1600" dirty="0"/>
              <a:t>FVC2002: </a:t>
            </a:r>
            <a:br>
              <a:rPr lang="en-US" sz="1600" dirty="0"/>
            </a:br>
            <a:r>
              <a:rPr lang="en-US" sz="1600" dirty="0"/>
              <a:t>110 * 4 images</a:t>
            </a:r>
          </a:p>
          <a:p>
            <a:pPr lvl="2"/>
            <a:r>
              <a:rPr lang="en-US" sz="1600" dirty="0"/>
              <a:t>NIST Special Database 4</a:t>
            </a:r>
          </a:p>
          <a:p>
            <a:pPr lvl="2"/>
            <a:endParaRPr lang="en-US" sz="1600" dirty="0"/>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12456100" y="5871883"/>
            <a:ext cx="2447087" cy="496750"/>
          </a:xfrm>
          <a:prstGeom prst="rect">
            <a:avLst/>
          </a:prstGeom>
          <a:noFill/>
          <a:ln>
            <a:noFill/>
          </a:ln>
        </p:spPr>
      </p:pic>
      <p:sp>
        <p:nvSpPr>
          <p:cNvPr id="16" name="TextBox 15"/>
          <p:cNvSpPr txBox="1"/>
          <p:nvPr/>
        </p:nvSpPr>
        <p:spPr>
          <a:xfrm>
            <a:off x="12607615" y="307063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5184418" y="7152405"/>
            <a:ext cx="2600325" cy="2600325"/>
          </a:xfrm>
          <a:prstGeom prst="rect">
            <a:avLst/>
          </a:prstGeom>
        </p:spPr>
      </p:pic>
      <p:pic>
        <p:nvPicPr>
          <p:cNvPr id="18" name="Picture 17"/>
          <p:cNvPicPr/>
          <p:nvPr/>
        </p:nvPicPr>
        <p:blipFill>
          <a:blip r:embed="rId8">
            <a:extLst>
              <a:ext uri="{28A0092B-C50C-407E-A947-70E740481C1C}">
                <a14:useLocalDpi xmlns:a14="http://schemas.microsoft.com/office/drawing/2010/main" val="0"/>
              </a:ext>
            </a:extLst>
          </a:blip>
          <a:stretch>
            <a:fillRect/>
          </a:stretch>
        </p:blipFill>
        <p:spPr>
          <a:xfrm>
            <a:off x="13035842" y="1700527"/>
            <a:ext cx="2600325" cy="2600325"/>
          </a:xfrm>
          <a:prstGeom prst="rect">
            <a:avLst/>
          </a:prstGeom>
        </p:spPr>
      </p:pic>
      <p:pic>
        <p:nvPicPr>
          <p:cNvPr id="20" name="Picture 19"/>
          <p:cNvPicPr/>
          <p:nvPr/>
        </p:nvPicPr>
        <p:blipFill>
          <a:blip r:embed="rId9">
            <a:extLst>
              <a:ext uri="{28A0092B-C50C-407E-A947-70E740481C1C}">
                <a14:useLocalDpi xmlns:a14="http://schemas.microsoft.com/office/drawing/2010/main" val="0"/>
              </a:ext>
            </a:extLst>
          </a:blip>
          <a:stretch>
            <a:fillRect/>
          </a:stretch>
        </p:blipFill>
        <p:spPr>
          <a:xfrm>
            <a:off x="4263741" y="2168532"/>
            <a:ext cx="7042003" cy="3887920"/>
          </a:xfrm>
          <a:prstGeom prst="rect">
            <a:avLst/>
          </a:prstGeom>
        </p:spPr>
      </p:pic>
      <p:pic>
        <p:nvPicPr>
          <p:cNvPr id="21" name="Picture 20" descr="http://bias.csr.unibo.it/fvc2002/Graphics/db_ex.gif"/>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8069165" y="-2302296"/>
            <a:ext cx="3236579" cy="1528679"/>
          </a:xfrm>
          <a:prstGeom prst="rect">
            <a:avLst/>
          </a:prstGeom>
          <a:noFill/>
          <a:ln>
            <a:noFill/>
          </a:ln>
        </p:spPr>
      </p:pic>
    </p:spTree>
    <p:extLst>
      <p:ext uri="{BB962C8B-B14F-4D97-AF65-F5344CB8AC3E}">
        <p14:creationId xmlns:p14="http://schemas.microsoft.com/office/powerpoint/2010/main" val="4090481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426284" y="4175216"/>
            <a:ext cx="1726366" cy="391341"/>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59369"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492457" y="1191703"/>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a:p>
            <a:pPr lvl="2"/>
            <a:r>
              <a:rPr lang="en-US" sz="1600" dirty="0"/>
              <a:t>20 images from </a:t>
            </a:r>
            <a:r>
              <a:rPr lang="en-US" sz="1600" dirty="0" err="1"/>
              <a:t>Oishi</a:t>
            </a:r>
            <a:r>
              <a:rPr lang="en-US" sz="1600" dirty="0"/>
              <a:t> DB </a:t>
            </a:r>
            <a:br>
              <a:rPr lang="en-US" sz="1600" dirty="0"/>
            </a:br>
            <a:r>
              <a:rPr lang="en-US" sz="1600" dirty="0"/>
              <a:t>20x20 = 400 tests</a:t>
            </a:r>
          </a:p>
          <a:p>
            <a:pPr lvl="2"/>
            <a:r>
              <a:rPr lang="en-US" sz="1600" dirty="0"/>
              <a:t>2-layered: Error Min rate = 21,4 %</a:t>
            </a:r>
          </a:p>
          <a:p>
            <a:pPr marL="914400" lvl="2" indent="0">
              <a:buNone/>
            </a:pPr>
            <a:endParaRPr lang="en-US" sz="1600" dirty="0"/>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12456100" y="5871883"/>
            <a:ext cx="2447087" cy="496750"/>
          </a:xfrm>
          <a:prstGeom prst="rect">
            <a:avLst/>
          </a:prstGeom>
          <a:noFill/>
          <a:ln>
            <a:noFill/>
          </a:ln>
        </p:spPr>
      </p:pic>
      <p:sp>
        <p:nvSpPr>
          <p:cNvPr id="16" name="TextBox 15"/>
          <p:cNvSpPr txBox="1"/>
          <p:nvPr/>
        </p:nvSpPr>
        <p:spPr>
          <a:xfrm>
            <a:off x="12607615" y="307063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5184418" y="7152405"/>
            <a:ext cx="2600325" cy="2600325"/>
          </a:xfrm>
          <a:prstGeom prst="rect">
            <a:avLst/>
          </a:prstGeom>
        </p:spPr>
      </p:pic>
      <p:pic>
        <p:nvPicPr>
          <p:cNvPr id="18" name="Picture 17"/>
          <p:cNvPicPr/>
          <p:nvPr/>
        </p:nvPicPr>
        <p:blipFill>
          <a:blip r:embed="rId8">
            <a:extLst>
              <a:ext uri="{28A0092B-C50C-407E-A947-70E740481C1C}">
                <a14:useLocalDpi xmlns:a14="http://schemas.microsoft.com/office/drawing/2010/main" val="0"/>
              </a:ext>
            </a:extLst>
          </a:blip>
          <a:stretch>
            <a:fillRect/>
          </a:stretch>
        </p:blipFill>
        <p:spPr>
          <a:xfrm>
            <a:off x="13035842" y="1700527"/>
            <a:ext cx="2600325" cy="2600325"/>
          </a:xfrm>
          <a:prstGeom prst="rect">
            <a:avLst/>
          </a:prstGeom>
        </p:spPr>
      </p:pic>
      <p:pic>
        <p:nvPicPr>
          <p:cNvPr id="20" name="Picture 19"/>
          <p:cNvPicPr/>
          <p:nvPr/>
        </p:nvPicPr>
        <p:blipFill>
          <a:blip r:embed="rId9">
            <a:extLst>
              <a:ext uri="{28A0092B-C50C-407E-A947-70E740481C1C}">
                <a14:useLocalDpi xmlns:a14="http://schemas.microsoft.com/office/drawing/2010/main" val="0"/>
              </a:ext>
            </a:extLst>
          </a:blip>
          <a:stretch>
            <a:fillRect/>
          </a:stretch>
        </p:blipFill>
        <p:spPr>
          <a:xfrm>
            <a:off x="9890640" y="7782912"/>
            <a:ext cx="2843809" cy="1339309"/>
          </a:xfrm>
          <a:prstGeom prst="rect">
            <a:avLst/>
          </a:prstGeom>
        </p:spPr>
      </p:pic>
      <p:pic>
        <p:nvPicPr>
          <p:cNvPr id="21" name="Picture 20" descr="http://bias.csr.unibo.it/fvc2002/Graphics/db_ex.gif"/>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8069165" y="-2302296"/>
            <a:ext cx="3236579" cy="1528679"/>
          </a:xfrm>
          <a:prstGeom prst="rect">
            <a:avLst/>
          </a:prstGeom>
          <a:noFill/>
          <a:ln>
            <a:noFill/>
          </a:ln>
        </p:spPr>
      </p:pic>
      <p:graphicFrame>
        <p:nvGraphicFramePr>
          <p:cNvPr id="22" name="Chart 21">
            <a:extLst>
              <a:ext uri="{FF2B5EF4-FFF2-40B4-BE49-F238E27FC236}">
                <a16:creationId xmlns:a16="http://schemas.microsoft.com/office/drawing/2014/main" id="{E21A33CF-E857-4412-B796-F56D62015CBF}"/>
              </a:ext>
            </a:extLst>
          </p:cNvPr>
          <p:cNvGraphicFramePr/>
          <p:nvPr>
            <p:extLst>
              <p:ext uri="{D42A27DB-BD31-4B8C-83A1-F6EECF244321}">
                <p14:modId xmlns:p14="http://schemas.microsoft.com/office/powerpoint/2010/main" val="2254508207"/>
              </p:ext>
            </p:extLst>
          </p:nvPr>
        </p:nvGraphicFramePr>
        <p:xfrm>
          <a:off x="5004070" y="1845718"/>
          <a:ext cx="6540229" cy="452291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137205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568706" y="4131674"/>
            <a:ext cx="1726366" cy="391341"/>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3944855"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491553" y="1187167"/>
            <a:ext cx="593497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a:p>
            <a:pPr lvl="2"/>
            <a:r>
              <a:rPr lang="en-US" sz="1600" dirty="0"/>
              <a:t>20 images from </a:t>
            </a:r>
            <a:r>
              <a:rPr lang="en-US" sz="1600" dirty="0" err="1"/>
              <a:t>Oishi</a:t>
            </a:r>
            <a:r>
              <a:rPr lang="en-US" sz="1600" dirty="0"/>
              <a:t> DB </a:t>
            </a:r>
            <a:br>
              <a:rPr lang="en-US" sz="1600" dirty="0"/>
            </a:br>
            <a:r>
              <a:rPr lang="en-US" sz="1600" dirty="0"/>
              <a:t>20x20 = 400 tests</a:t>
            </a:r>
          </a:p>
          <a:p>
            <a:pPr lvl="2"/>
            <a:r>
              <a:rPr lang="en-US" sz="1600" dirty="0"/>
              <a:t>2-layered: Error Min rate = 21,4 %</a:t>
            </a:r>
          </a:p>
          <a:p>
            <a:pPr marL="914400" lvl="2" indent="0">
              <a:buNone/>
            </a:pPr>
            <a:endParaRPr lang="en-US" sz="1600" dirty="0"/>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12456100" y="5871883"/>
            <a:ext cx="2447087" cy="496750"/>
          </a:xfrm>
          <a:prstGeom prst="rect">
            <a:avLst/>
          </a:prstGeom>
          <a:noFill/>
          <a:ln>
            <a:noFill/>
          </a:ln>
        </p:spPr>
      </p:pic>
      <p:sp>
        <p:nvSpPr>
          <p:cNvPr id="16" name="TextBox 15"/>
          <p:cNvSpPr txBox="1"/>
          <p:nvPr/>
        </p:nvSpPr>
        <p:spPr>
          <a:xfrm>
            <a:off x="12607615" y="307063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5184418" y="7152405"/>
            <a:ext cx="2600325" cy="2600325"/>
          </a:xfrm>
          <a:prstGeom prst="rect">
            <a:avLst/>
          </a:prstGeom>
        </p:spPr>
      </p:pic>
      <p:pic>
        <p:nvPicPr>
          <p:cNvPr id="18" name="Picture 17"/>
          <p:cNvPicPr/>
          <p:nvPr/>
        </p:nvPicPr>
        <p:blipFill>
          <a:blip r:embed="rId8">
            <a:extLst>
              <a:ext uri="{28A0092B-C50C-407E-A947-70E740481C1C}">
                <a14:useLocalDpi xmlns:a14="http://schemas.microsoft.com/office/drawing/2010/main" val="0"/>
              </a:ext>
            </a:extLst>
          </a:blip>
          <a:stretch>
            <a:fillRect/>
          </a:stretch>
        </p:blipFill>
        <p:spPr>
          <a:xfrm>
            <a:off x="13035842" y="1700527"/>
            <a:ext cx="2600325" cy="2600325"/>
          </a:xfrm>
          <a:prstGeom prst="rect">
            <a:avLst/>
          </a:prstGeom>
        </p:spPr>
      </p:pic>
      <p:pic>
        <p:nvPicPr>
          <p:cNvPr id="20" name="Picture 19"/>
          <p:cNvPicPr/>
          <p:nvPr/>
        </p:nvPicPr>
        <p:blipFill>
          <a:blip r:embed="rId9">
            <a:extLst>
              <a:ext uri="{28A0092B-C50C-407E-A947-70E740481C1C}">
                <a14:useLocalDpi xmlns:a14="http://schemas.microsoft.com/office/drawing/2010/main" val="0"/>
              </a:ext>
            </a:extLst>
          </a:blip>
          <a:stretch>
            <a:fillRect/>
          </a:stretch>
        </p:blipFill>
        <p:spPr>
          <a:xfrm>
            <a:off x="9890640" y="7782912"/>
            <a:ext cx="2843809" cy="1339309"/>
          </a:xfrm>
          <a:prstGeom prst="rect">
            <a:avLst/>
          </a:prstGeom>
        </p:spPr>
      </p:pic>
      <p:pic>
        <p:nvPicPr>
          <p:cNvPr id="21" name="Picture 20" descr="http://bias.csr.unibo.it/fvc2002/Graphics/db_ex.gif"/>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8069165" y="-2302296"/>
            <a:ext cx="3236579" cy="1528679"/>
          </a:xfrm>
          <a:prstGeom prst="rect">
            <a:avLst/>
          </a:prstGeom>
          <a:noFill/>
          <a:ln>
            <a:noFill/>
          </a:ln>
        </p:spPr>
      </p:pic>
      <p:graphicFrame>
        <p:nvGraphicFramePr>
          <p:cNvPr id="22" name="Chart 21">
            <a:extLst>
              <a:ext uri="{FF2B5EF4-FFF2-40B4-BE49-F238E27FC236}">
                <a16:creationId xmlns:a16="http://schemas.microsoft.com/office/drawing/2014/main" id="{E21A33CF-E857-4412-B796-F56D62015CBF}"/>
              </a:ext>
            </a:extLst>
          </p:cNvPr>
          <p:cNvGraphicFramePr/>
          <p:nvPr>
            <p:extLst>
              <p:ext uri="{D42A27DB-BD31-4B8C-83A1-F6EECF244321}">
                <p14:modId xmlns:p14="http://schemas.microsoft.com/office/powerpoint/2010/main" val="1914731887"/>
              </p:ext>
            </p:extLst>
          </p:nvPr>
        </p:nvGraphicFramePr>
        <p:xfrm>
          <a:off x="-4819650" y="-7104432"/>
          <a:ext cx="9639299" cy="6730583"/>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Chart 22">
            <a:extLst>
              <a:ext uri="{FF2B5EF4-FFF2-40B4-BE49-F238E27FC236}">
                <a16:creationId xmlns:a16="http://schemas.microsoft.com/office/drawing/2014/main" id="{752E1A2E-B469-4450-BDC6-5E8E3E690B04}"/>
              </a:ext>
            </a:extLst>
          </p:cNvPr>
          <p:cNvGraphicFramePr/>
          <p:nvPr>
            <p:extLst>
              <p:ext uri="{D42A27DB-BD31-4B8C-83A1-F6EECF244321}">
                <p14:modId xmlns:p14="http://schemas.microsoft.com/office/powerpoint/2010/main" val="3186961207"/>
              </p:ext>
            </p:extLst>
          </p:nvPr>
        </p:nvGraphicFramePr>
        <p:xfrm>
          <a:off x="4806446" y="1879492"/>
          <a:ext cx="6384444" cy="4057178"/>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245876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p:cNvSpPr/>
          <p:nvPr/>
        </p:nvSpPr>
        <p:spPr>
          <a:xfrm>
            <a:off x="369134" y="4175216"/>
            <a:ext cx="1726366" cy="391341"/>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Rounded 8"/>
          <p:cNvSpPr/>
          <p:nvPr/>
        </p:nvSpPr>
        <p:spPr>
          <a:xfrm>
            <a:off x="220745" y="1113931"/>
            <a:ext cx="4002912" cy="586596"/>
          </a:xfrm>
          <a:prstGeom prst="round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a:t>
            </a:r>
          </a:p>
        </p:txBody>
      </p:sp>
      <p:sp>
        <p:nvSpPr>
          <p:cNvPr id="3" name="Content Placeholder 2"/>
          <p:cNvSpPr>
            <a:spLocks noGrp="1"/>
          </p:cNvSpPr>
          <p:nvPr>
            <p:ph idx="1"/>
          </p:nvPr>
        </p:nvSpPr>
        <p:spPr>
          <a:xfrm>
            <a:off x="453060" y="1264613"/>
            <a:ext cx="5828694" cy="4351338"/>
          </a:xfrm>
        </p:spPr>
        <p:txBody>
          <a:bodyPr>
            <a:normAutofit/>
          </a:bodyPr>
          <a:lstStyle/>
          <a:p>
            <a:pPr marL="0" indent="0">
              <a:buNone/>
            </a:pPr>
            <a:r>
              <a:rPr lang="en-US" dirty="0">
                <a:latin typeface="Roboto Light" charset="0"/>
                <a:ea typeface="Roboto Light" charset="0"/>
                <a:cs typeface="Roboto Light" charset="0"/>
              </a:rPr>
              <a:t>NEURAL NETWORK</a:t>
            </a:r>
          </a:p>
          <a:p>
            <a:pPr lvl="1"/>
            <a:endParaRPr lang="en-US" sz="2000" dirty="0"/>
          </a:p>
          <a:p>
            <a:pPr lvl="1"/>
            <a:endParaRPr lang="en-US" sz="2000" dirty="0"/>
          </a:p>
          <a:p>
            <a:pPr lvl="1"/>
            <a:r>
              <a:rPr lang="en-US" sz="2000" dirty="0"/>
              <a:t>Process</a:t>
            </a:r>
          </a:p>
          <a:p>
            <a:pPr lvl="1"/>
            <a:endParaRPr lang="en-US" sz="2000" dirty="0"/>
          </a:p>
          <a:p>
            <a:pPr lvl="1"/>
            <a:r>
              <a:rPr lang="en-US" sz="2000" dirty="0"/>
              <a:t>Net</a:t>
            </a:r>
          </a:p>
          <a:p>
            <a:pPr lvl="2"/>
            <a:r>
              <a:rPr lang="en-US" sz="1600" dirty="0"/>
              <a:t>Perceptron</a:t>
            </a:r>
          </a:p>
          <a:p>
            <a:pPr lvl="2"/>
            <a:r>
              <a:rPr lang="en-US" sz="1600" dirty="0"/>
              <a:t>Input layer</a:t>
            </a:r>
          </a:p>
          <a:p>
            <a:pPr lvl="2"/>
            <a:endParaRPr lang="en-US" sz="1600" dirty="0"/>
          </a:p>
          <a:p>
            <a:pPr lvl="1"/>
            <a:r>
              <a:rPr lang="en-US" sz="2000" dirty="0"/>
              <a:t>Result</a:t>
            </a:r>
          </a:p>
          <a:p>
            <a:pPr lvl="2"/>
            <a:r>
              <a:rPr lang="en-US" sz="1600" dirty="0"/>
              <a:t>20 images from </a:t>
            </a:r>
            <a:r>
              <a:rPr lang="en-US" sz="1600" dirty="0" err="1"/>
              <a:t>Oishi</a:t>
            </a:r>
            <a:r>
              <a:rPr lang="en-US" sz="1600" dirty="0"/>
              <a:t> DB </a:t>
            </a:r>
            <a:br>
              <a:rPr lang="en-US" sz="1600" dirty="0"/>
            </a:br>
            <a:r>
              <a:rPr lang="en-US" sz="1600" dirty="0"/>
              <a:t>20x20 = 400 tests</a:t>
            </a:r>
          </a:p>
          <a:p>
            <a:pPr lvl="2"/>
            <a:r>
              <a:rPr lang="en-US" sz="1600" dirty="0"/>
              <a:t>3-layered: Error Min rate = 26,5 %</a:t>
            </a:r>
          </a:p>
          <a:p>
            <a:pPr lvl="2"/>
            <a:endParaRPr lang="en-US" sz="1600" dirty="0"/>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12456100" y="5871883"/>
            <a:ext cx="2447087" cy="496750"/>
          </a:xfrm>
          <a:prstGeom prst="rect">
            <a:avLst/>
          </a:prstGeom>
          <a:noFill/>
          <a:ln>
            <a:noFill/>
          </a:ln>
        </p:spPr>
      </p:pic>
      <p:sp>
        <p:nvSpPr>
          <p:cNvPr id="16" name="TextBox 15"/>
          <p:cNvSpPr txBox="1"/>
          <p:nvPr/>
        </p:nvSpPr>
        <p:spPr>
          <a:xfrm>
            <a:off x="12607615" y="307063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5184418" y="7152405"/>
            <a:ext cx="2600325" cy="2600325"/>
          </a:xfrm>
          <a:prstGeom prst="rect">
            <a:avLst/>
          </a:prstGeom>
        </p:spPr>
      </p:pic>
      <p:pic>
        <p:nvPicPr>
          <p:cNvPr id="18" name="Picture 17"/>
          <p:cNvPicPr/>
          <p:nvPr/>
        </p:nvPicPr>
        <p:blipFill>
          <a:blip r:embed="rId8">
            <a:extLst>
              <a:ext uri="{28A0092B-C50C-407E-A947-70E740481C1C}">
                <a14:useLocalDpi xmlns:a14="http://schemas.microsoft.com/office/drawing/2010/main" val="0"/>
              </a:ext>
            </a:extLst>
          </a:blip>
          <a:stretch>
            <a:fillRect/>
          </a:stretch>
        </p:blipFill>
        <p:spPr>
          <a:xfrm>
            <a:off x="13035842" y="1700527"/>
            <a:ext cx="2600325" cy="2600325"/>
          </a:xfrm>
          <a:prstGeom prst="rect">
            <a:avLst/>
          </a:prstGeom>
        </p:spPr>
      </p:pic>
      <p:pic>
        <p:nvPicPr>
          <p:cNvPr id="20" name="Picture 19"/>
          <p:cNvPicPr/>
          <p:nvPr/>
        </p:nvPicPr>
        <p:blipFill>
          <a:blip r:embed="rId9">
            <a:extLst>
              <a:ext uri="{28A0092B-C50C-407E-A947-70E740481C1C}">
                <a14:useLocalDpi xmlns:a14="http://schemas.microsoft.com/office/drawing/2010/main" val="0"/>
              </a:ext>
            </a:extLst>
          </a:blip>
          <a:stretch>
            <a:fillRect/>
          </a:stretch>
        </p:blipFill>
        <p:spPr>
          <a:xfrm>
            <a:off x="9890640" y="7782912"/>
            <a:ext cx="2843809" cy="1339309"/>
          </a:xfrm>
          <a:prstGeom prst="rect">
            <a:avLst/>
          </a:prstGeom>
        </p:spPr>
      </p:pic>
      <p:pic>
        <p:nvPicPr>
          <p:cNvPr id="21" name="Picture 20" descr="http://bias.csr.unibo.it/fvc2002/Graphics/db_ex.gif"/>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8069165" y="-2302296"/>
            <a:ext cx="3236579" cy="1528679"/>
          </a:xfrm>
          <a:prstGeom prst="rect">
            <a:avLst/>
          </a:prstGeom>
          <a:noFill/>
          <a:ln>
            <a:noFill/>
          </a:ln>
        </p:spPr>
      </p:pic>
      <p:graphicFrame>
        <p:nvGraphicFramePr>
          <p:cNvPr id="22" name="Chart 21">
            <a:extLst>
              <a:ext uri="{FF2B5EF4-FFF2-40B4-BE49-F238E27FC236}">
                <a16:creationId xmlns:a16="http://schemas.microsoft.com/office/drawing/2014/main" id="{E21A33CF-E857-4412-B796-F56D62015CBF}"/>
              </a:ext>
            </a:extLst>
          </p:cNvPr>
          <p:cNvGraphicFramePr/>
          <p:nvPr/>
        </p:nvGraphicFramePr>
        <p:xfrm>
          <a:off x="-4819650" y="-7104432"/>
          <a:ext cx="9639299" cy="6730583"/>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Chart 22">
            <a:extLst>
              <a:ext uri="{FF2B5EF4-FFF2-40B4-BE49-F238E27FC236}">
                <a16:creationId xmlns:a16="http://schemas.microsoft.com/office/drawing/2014/main" id="{752E1A2E-B469-4450-BDC6-5E8E3E690B04}"/>
              </a:ext>
            </a:extLst>
          </p:cNvPr>
          <p:cNvGraphicFramePr/>
          <p:nvPr>
            <p:extLst>
              <p:ext uri="{D42A27DB-BD31-4B8C-83A1-F6EECF244321}">
                <p14:modId xmlns:p14="http://schemas.microsoft.com/office/powerpoint/2010/main" val="3627023565"/>
              </p:ext>
            </p:extLst>
          </p:nvPr>
        </p:nvGraphicFramePr>
        <p:xfrm>
          <a:off x="12379578" y="-1033106"/>
          <a:ext cx="2435730" cy="1688485"/>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5" name="Chart 24">
            <a:extLst>
              <a:ext uri="{FF2B5EF4-FFF2-40B4-BE49-F238E27FC236}">
                <a16:creationId xmlns:a16="http://schemas.microsoft.com/office/drawing/2014/main" id="{0066F8CF-02E4-478A-87F6-2E739DFA0CA6}"/>
              </a:ext>
            </a:extLst>
          </p:cNvPr>
          <p:cNvGraphicFramePr/>
          <p:nvPr>
            <p:extLst>
              <p:ext uri="{D42A27DB-BD31-4B8C-83A1-F6EECF244321}">
                <p14:modId xmlns:p14="http://schemas.microsoft.com/office/powerpoint/2010/main" val="3138088228"/>
              </p:ext>
            </p:extLst>
          </p:nvPr>
        </p:nvGraphicFramePr>
        <p:xfrm>
          <a:off x="4918670" y="1918445"/>
          <a:ext cx="5732145" cy="385318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1489158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120942" y="365125"/>
            <a:ext cx="12023558" cy="1054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rgbClr val="02BCD4"/>
                </a:solidFill>
                <a:latin typeface="Roboto Light" charset="0"/>
                <a:ea typeface="Roboto Light" charset="0"/>
                <a:cs typeface="Roboto Light" charset="0"/>
              </a:rPr>
              <a:t>Recognition Results</a:t>
            </a:r>
          </a:p>
        </p:txBody>
      </p:sp>
      <p:pic>
        <p:nvPicPr>
          <p:cNvPr id="4" name="Picture 3"/>
          <p:cNvPicPr>
            <a:picLocks noChangeAspect="1"/>
          </p:cNvPicPr>
          <p:nvPr/>
        </p:nvPicPr>
        <p:blipFill>
          <a:blip r:embed="rId3"/>
          <a:stretch>
            <a:fillRect/>
          </a:stretch>
        </p:blipFill>
        <p:spPr>
          <a:xfrm>
            <a:off x="12649340" y="1263069"/>
            <a:ext cx="2207545" cy="422538"/>
          </a:xfrm>
          <a:prstGeom prst="rect">
            <a:avLst/>
          </a:prstGeom>
        </p:spPr>
      </p:pic>
      <p:pic>
        <p:nvPicPr>
          <p:cNvPr id="7" name="Picture 6"/>
          <p:cNvPicPr>
            <a:picLocks noChangeAspect="1"/>
          </p:cNvPicPr>
          <p:nvPr/>
        </p:nvPicPr>
        <p:blipFill>
          <a:blip r:embed="rId4"/>
          <a:stretch>
            <a:fillRect/>
          </a:stretch>
        </p:blipFill>
        <p:spPr>
          <a:xfrm>
            <a:off x="12649340" y="725532"/>
            <a:ext cx="2029187" cy="388399"/>
          </a:xfrm>
          <a:prstGeom prst="rect">
            <a:avLst/>
          </a:prstGeom>
        </p:spPr>
      </p:pic>
      <p:sp>
        <p:nvSpPr>
          <p:cNvPr id="10" name="TextBox 9"/>
          <p:cNvSpPr txBox="1"/>
          <p:nvPr/>
        </p:nvSpPr>
        <p:spPr>
          <a:xfrm>
            <a:off x="12734449" y="2080001"/>
            <a:ext cx="945195" cy="369332"/>
          </a:xfrm>
          <a:prstGeom prst="rect">
            <a:avLst/>
          </a:prstGeom>
          <a:noFill/>
        </p:spPr>
        <p:txBody>
          <a:bodyPr wrap="none" rtlCol="0">
            <a:spAutoFit/>
          </a:bodyPr>
          <a:lstStyle/>
          <a:p>
            <a:r>
              <a:rPr lang="en-US" b="1" dirty="0"/>
              <a:t>Training</a:t>
            </a:r>
          </a:p>
        </p:txBody>
      </p:sp>
      <p:sp>
        <p:nvSpPr>
          <p:cNvPr id="11" name="TextBox 10"/>
          <p:cNvSpPr txBox="1"/>
          <p:nvPr/>
        </p:nvSpPr>
        <p:spPr>
          <a:xfrm>
            <a:off x="12718774" y="2557965"/>
            <a:ext cx="851452" cy="369332"/>
          </a:xfrm>
          <a:prstGeom prst="rect">
            <a:avLst/>
          </a:prstGeom>
          <a:noFill/>
        </p:spPr>
        <p:txBody>
          <a:bodyPr wrap="none" rtlCol="0">
            <a:spAutoFit/>
          </a:bodyPr>
          <a:lstStyle/>
          <a:p>
            <a:r>
              <a:rPr lang="en-US" b="1" dirty="0"/>
              <a:t>Testing</a:t>
            </a:r>
          </a:p>
        </p:txBody>
      </p:sp>
      <p:pic>
        <p:nvPicPr>
          <p:cNvPr id="2" name="Picture 1"/>
          <p:cNvPicPr>
            <a:picLocks noChangeAspect="1"/>
          </p:cNvPicPr>
          <p:nvPr/>
        </p:nvPicPr>
        <p:blipFill>
          <a:blip r:embed="rId5"/>
          <a:stretch>
            <a:fillRect/>
          </a:stretch>
        </p:blipFill>
        <p:spPr>
          <a:xfrm>
            <a:off x="12375843" y="3523564"/>
            <a:ext cx="1662405" cy="2000427"/>
          </a:xfrm>
          <a:prstGeom prst="rect">
            <a:avLst/>
          </a:prstGeom>
        </p:spPr>
      </p:pic>
      <p:pic>
        <p:nvPicPr>
          <p:cNvPr id="6" name="Picture 5"/>
          <p:cNvPicPr>
            <a:picLocks noChangeAspect="1"/>
          </p:cNvPicPr>
          <p:nvPr/>
        </p:nvPicPr>
        <p:blipFill>
          <a:blip r:embed="rId6"/>
          <a:stretch>
            <a:fillRect/>
          </a:stretch>
        </p:blipFill>
        <p:spPr>
          <a:xfrm>
            <a:off x="-2502568" y="4523777"/>
            <a:ext cx="1074821" cy="1140293"/>
          </a:xfrm>
          <a:prstGeom prst="rect">
            <a:avLst/>
          </a:prstGeom>
        </p:spPr>
      </p:pic>
      <p:pic>
        <p:nvPicPr>
          <p:cNvPr id="15" name="Picture 14"/>
          <p:cNvPicPr/>
          <p:nvPr/>
        </p:nvPicPr>
        <p:blipFill>
          <a:blip r:embed="rId7">
            <a:extLst>
              <a:ext uri="{28A0092B-C50C-407E-A947-70E740481C1C}">
                <a14:useLocalDpi xmlns:a14="http://schemas.microsoft.com/office/drawing/2010/main" val="0"/>
              </a:ext>
            </a:extLst>
          </a:blip>
          <a:srcRect/>
          <a:stretch>
            <a:fillRect/>
          </a:stretch>
        </p:blipFill>
        <p:spPr bwMode="auto">
          <a:xfrm>
            <a:off x="12456100" y="5871883"/>
            <a:ext cx="2447087" cy="496750"/>
          </a:xfrm>
          <a:prstGeom prst="rect">
            <a:avLst/>
          </a:prstGeom>
          <a:noFill/>
          <a:ln>
            <a:noFill/>
          </a:ln>
        </p:spPr>
      </p:pic>
      <p:sp>
        <p:nvSpPr>
          <p:cNvPr id="16" name="TextBox 15"/>
          <p:cNvSpPr txBox="1"/>
          <p:nvPr/>
        </p:nvSpPr>
        <p:spPr>
          <a:xfrm>
            <a:off x="12607615" y="3070630"/>
            <a:ext cx="3456780" cy="369332"/>
          </a:xfrm>
          <a:prstGeom prst="rect">
            <a:avLst/>
          </a:prstGeom>
          <a:noFill/>
        </p:spPr>
        <p:txBody>
          <a:bodyPr wrap="none" rtlCol="0">
            <a:spAutoFit/>
          </a:bodyPr>
          <a:lstStyle/>
          <a:p>
            <a:r>
              <a:rPr lang="en-US" b="1" i="1" dirty="0"/>
              <a:t>Orientation map</a:t>
            </a:r>
            <a:r>
              <a:rPr lang="en-US" dirty="0"/>
              <a:t> &amp; </a:t>
            </a:r>
            <a:r>
              <a:rPr lang="en-US" b="1" i="1" dirty="0" err="1"/>
              <a:t>Poincaré</a:t>
            </a:r>
            <a:r>
              <a:rPr lang="en-US" b="1" i="1" dirty="0"/>
              <a:t> index</a:t>
            </a:r>
            <a:r>
              <a:rPr lang="en-US" dirty="0"/>
              <a:t>.</a:t>
            </a:r>
          </a:p>
        </p:txBody>
      </p:sp>
      <p:pic>
        <p:nvPicPr>
          <p:cNvPr id="17" name="Picture 16"/>
          <p:cNvPicPr/>
          <p:nvPr/>
        </p:nvPicPr>
        <p:blipFill>
          <a:blip r:embed="rId8">
            <a:extLst>
              <a:ext uri="{28A0092B-C50C-407E-A947-70E740481C1C}">
                <a14:useLocalDpi xmlns:a14="http://schemas.microsoft.com/office/drawing/2010/main" val="0"/>
              </a:ext>
            </a:extLst>
          </a:blip>
          <a:stretch>
            <a:fillRect/>
          </a:stretch>
        </p:blipFill>
        <p:spPr>
          <a:xfrm>
            <a:off x="5184418" y="7152405"/>
            <a:ext cx="2600325" cy="2600325"/>
          </a:xfrm>
          <a:prstGeom prst="rect">
            <a:avLst/>
          </a:prstGeom>
        </p:spPr>
      </p:pic>
      <p:pic>
        <p:nvPicPr>
          <p:cNvPr id="18" name="Picture 17"/>
          <p:cNvPicPr/>
          <p:nvPr/>
        </p:nvPicPr>
        <p:blipFill>
          <a:blip r:embed="rId8">
            <a:extLst>
              <a:ext uri="{28A0092B-C50C-407E-A947-70E740481C1C}">
                <a14:useLocalDpi xmlns:a14="http://schemas.microsoft.com/office/drawing/2010/main" val="0"/>
              </a:ext>
            </a:extLst>
          </a:blip>
          <a:stretch>
            <a:fillRect/>
          </a:stretch>
        </p:blipFill>
        <p:spPr>
          <a:xfrm>
            <a:off x="13035842" y="1700527"/>
            <a:ext cx="2600325" cy="2600325"/>
          </a:xfrm>
          <a:prstGeom prst="rect">
            <a:avLst/>
          </a:prstGeom>
        </p:spPr>
      </p:pic>
      <p:pic>
        <p:nvPicPr>
          <p:cNvPr id="20" name="Picture 19"/>
          <p:cNvPicPr/>
          <p:nvPr/>
        </p:nvPicPr>
        <p:blipFill>
          <a:blip r:embed="rId9">
            <a:extLst>
              <a:ext uri="{28A0092B-C50C-407E-A947-70E740481C1C}">
                <a14:useLocalDpi xmlns:a14="http://schemas.microsoft.com/office/drawing/2010/main" val="0"/>
              </a:ext>
            </a:extLst>
          </a:blip>
          <a:stretch>
            <a:fillRect/>
          </a:stretch>
        </p:blipFill>
        <p:spPr>
          <a:xfrm>
            <a:off x="9890640" y="7782912"/>
            <a:ext cx="2843809" cy="1339309"/>
          </a:xfrm>
          <a:prstGeom prst="rect">
            <a:avLst/>
          </a:prstGeom>
        </p:spPr>
      </p:pic>
      <p:pic>
        <p:nvPicPr>
          <p:cNvPr id="21" name="Picture 20" descr="http://bias.csr.unibo.it/fvc2002/Graphics/db_ex.gif"/>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8069165" y="-2302296"/>
            <a:ext cx="3236579" cy="1528679"/>
          </a:xfrm>
          <a:prstGeom prst="rect">
            <a:avLst/>
          </a:prstGeom>
          <a:noFill/>
          <a:ln>
            <a:noFill/>
          </a:ln>
        </p:spPr>
      </p:pic>
      <p:graphicFrame>
        <p:nvGraphicFramePr>
          <p:cNvPr id="22" name="Chart 21">
            <a:extLst>
              <a:ext uri="{FF2B5EF4-FFF2-40B4-BE49-F238E27FC236}">
                <a16:creationId xmlns:a16="http://schemas.microsoft.com/office/drawing/2014/main" id="{E21A33CF-E857-4412-B796-F56D62015CBF}"/>
              </a:ext>
            </a:extLst>
          </p:cNvPr>
          <p:cNvGraphicFramePr/>
          <p:nvPr/>
        </p:nvGraphicFramePr>
        <p:xfrm>
          <a:off x="-4819650" y="-7104432"/>
          <a:ext cx="9639299" cy="6730583"/>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Chart 22">
            <a:extLst>
              <a:ext uri="{FF2B5EF4-FFF2-40B4-BE49-F238E27FC236}">
                <a16:creationId xmlns:a16="http://schemas.microsoft.com/office/drawing/2014/main" id="{752E1A2E-B469-4450-BDC6-5E8E3E690B04}"/>
              </a:ext>
            </a:extLst>
          </p:cNvPr>
          <p:cNvGraphicFramePr/>
          <p:nvPr/>
        </p:nvGraphicFramePr>
        <p:xfrm>
          <a:off x="12379578" y="-1033106"/>
          <a:ext cx="2435730" cy="1688485"/>
        </p:xfrm>
        <a:graphic>
          <a:graphicData uri="http://schemas.openxmlformats.org/drawingml/2006/chart">
            <c:chart xmlns:c="http://schemas.openxmlformats.org/drawingml/2006/chart" xmlns:r="http://schemas.openxmlformats.org/officeDocument/2006/relationships" r:id="rId12"/>
          </a:graphicData>
        </a:graphic>
      </p:graphicFrame>
      <mc:AlternateContent xmlns:mc="http://schemas.openxmlformats.org/markup-compatibility/2006" xmlns:a14="http://schemas.microsoft.com/office/drawing/2010/main">
        <mc:Choice Requires="a14">
          <p:sp>
            <p:nvSpPr>
              <p:cNvPr id="13" name="Content Placeholder 12"/>
              <p:cNvSpPr>
                <a:spLocks noGrp="1"/>
              </p:cNvSpPr>
              <p:nvPr>
                <p:ph sz="half" idx="1"/>
              </p:nvPr>
            </p:nvSpPr>
            <p:spPr/>
            <p:txBody>
              <a:bodyPr>
                <a:normAutofit fontScale="92500" lnSpcReduction="10000"/>
              </a:bodyPr>
              <a:lstStyle/>
              <a:p>
                <a:r>
                  <a:rPr lang="en-US" dirty="0"/>
                  <a:t>MINUTIAE BASED</a:t>
                </a:r>
              </a:p>
              <a:p>
                <a:endParaRPr lang="en-US" dirty="0"/>
              </a:p>
              <a:p>
                <a:pPr>
                  <a:buFontTx/>
                  <a:buChar char="-"/>
                </a:pPr>
                <a:r>
                  <a:rPr lang="en-US" dirty="0"/>
                  <a:t>ERROR: min rate = 7.1%</a:t>
                </a:r>
              </a:p>
              <a:p>
                <a:pPr marL="0" indent="0">
                  <a:buNone/>
                </a:pPr>
                <a:r>
                  <a:rPr lang="en-US" dirty="0"/>
                  <a:t>Where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1" i="1" smtClean="0">
                                <a:solidFill>
                                  <a:srgbClr val="FF0000"/>
                                </a:solidFill>
                                <a:latin typeface="Cambria Math" panose="02040503050406030204" pitchFamily="18" charset="0"/>
                              </a:rPr>
                              <m:t>𝑭𝑨𝑹</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𝟎</m:t>
                            </m:r>
                            <m:r>
                              <a:rPr lang="en-US" b="1" i="1" smtClean="0">
                                <a:solidFill>
                                  <a:srgbClr val="FF0000"/>
                                </a:solidFill>
                                <a:latin typeface="Cambria Math" panose="02040503050406030204" pitchFamily="18" charset="0"/>
                              </a:rPr>
                              <m:t>%</m:t>
                            </m:r>
                          </m:e>
                          <m:e>
                            <m:r>
                              <a:rPr lang="en-US" b="0" i="1" smtClean="0">
                                <a:latin typeface="Cambria Math" panose="02040503050406030204" pitchFamily="18" charset="0"/>
                              </a:rPr>
                              <m:t>𝐹𝑅𝑅</m:t>
                            </m:r>
                            <m:r>
                              <a:rPr lang="en-US" b="0" i="1" smtClean="0">
                                <a:latin typeface="Cambria Math" panose="02040503050406030204" pitchFamily="18" charset="0"/>
                              </a:rPr>
                              <m:t>=7.1%</m:t>
                            </m:r>
                          </m:e>
                        </m:eqArr>
                      </m:e>
                    </m:d>
                  </m:oMath>
                </a14:m>
                <a:endParaRPr lang="en-US" dirty="0"/>
              </a:p>
              <a:p>
                <a:pPr>
                  <a:buFont typeface="Symbol" panose="05050102010706020507" pitchFamily="18" charset="2"/>
                  <a:buChar char="Þ"/>
                </a:pPr>
                <a:r>
                  <a:rPr lang="en-US" b="1" dirty="0">
                    <a:solidFill>
                      <a:srgbClr val="FF0000"/>
                    </a:solidFill>
                  </a:rPr>
                  <a:t>applied in reality</a:t>
                </a:r>
                <a:r>
                  <a:rPr lang="en-US" dirty="0">
                    <a:solidFill>
                      <a:srgbClr val="FF0000"/>
                    </a:solidFill>
                  </a:rPr>
                  <a:t> </a:t>
                </a:r>
              </a:p>
              <a:p>
                <a:pPr>
                  <a:buFont typeface="Symbol" panose="05050102010706020507" pitchFamily="18" charset="2"/>
                  <a:buChar char="Þ"/>
                </a:pPr>
                <a:endParaRPr lang="en-US" dirty="0">
                  <a:solidFill>
                    <a:srgbClr val="FF0000"/>
                  </a:solidFill>
                </a:endParaRPr>
              </a:p>
              <a:p>
                <a:pPr marL="0" indent="0">
                  <a:buNone/>
                </a:pPr>
                <a:r>
                  <a:rPr lang="en-US" dirty="0"/>
                  <a:t>- IEE min rate = 1.45%</a:t>
                </a:r>
              </a:p>
              <a:p>
                <a:pPr marL="0" indent="0">
                  <a:buNone/>
                </a:pPr>
                <a:endParaRPr lang="en-US" dirty="0">
                  <a:solidFill>
                    <a:srgbClr val="FF0000"/>
                  </a:solidFill>
                </a:endParaRPr>
              </a:p>
            </p:txBody>
          </p:sp>
        </mc:Choice>
        <mc:Fallback xmlns="">
          <p:sp>
            <p:nvSpPr>
              <p:cNvPr id="13" name="Content Placeholder 12"/>
              <p:cNvSpPr>
                <a:spLocks noGrp="1" noRot="1" noChangeAspect="1" noMove="1" noResize="1" noEditPoints="1" noAdjustHandles="1" noChangeArrowheads="1" noChangeShapeType="1" noTextEdit="1"/>
              </p:cNvSpPr>
              <p:nvPr>
                <p:ph sz="half" idx="1"/>
              </p:nvPr>
            </p:nvSpPr>
            <p:spPr>
              <a:blipFill>
                <a:blip r:embed="rId13"/>
                <a:stretch>
                  <a:fillRect l="-2235" t="-2801"/>
                </a:stretch>
              </a:blipFill>
            </p:spPr>
            <p:txBody>
              <a:bodyPr/>
              <a:lstStyle/>
              <a:p>
                <a:r>
                  <a:rPr lang="en-US">
                    <a:noFill/>
                  </a:rPr>
                  <a:t> </a:t>
                </a:r>
              </a:p>
            </p:txBody>
          </p:sp>
        </mc:Fallback>
      </mc:AlternateContent>
      <p:sp>
        <p:nvSpPr>
          <p:cNvPr id="19" name="Content Placeholder 18"/>
          <p:cNvSpPr>
            <a:spLocks noGrp="1"/>
          </p:cNvSpPr>
          <p:nvPr>
            <p:ph sz="half" idx="2"/>
          </p:nvPr>
        </p:nvSpPr>
        <p:spPr/>
        <p:txBody>
          <a:bodyPr>
            <a:normAutofit fontScale="92500" lnSpcReduction="10000"/>
          </a:bodyPr>
          <a:lstStyle/>
          <a:p>
            <a:r>
              <a:rPr lang="en-US" dirty="0"/>
              <a:t>ARTFFICIAL NEURAL NETWORK</a:t>
            </a:r>
          </a:p>
          <a:p>
            <a:pPr marL="0" indent="0">
              <a:buNone/>
            </a:pPr>
            <a:endParaRPr lang="en-US" dirty="0"/>
          </a:p>
          <a:p>
            <a:pPr>
              <a:buFontTx/>
              <a:buChar char="-"/>
            </a:pPr>
            <a:r>
              <a:rPr lang="en-US" dirty="0"/>
              <a:t>Actual ERROR: min rate = 21.4%</a:t>
            </a:r>
            <a:br>
              <a:rPr lang="en-US" dirty="0"/>
            </a:br>
            <a:endParaRPr lang="en-US" dirty="0"/>
          </a:p>
          <a:p>
            <a:pPr>
              <a:buFontTx/>
              <a:buChar char="-"/>
            </a:pPr>
            <a:r>
              <a:rPr lang="en-US" dirty="0"/>
              <a:t>IEEE Min rate  = 19 %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=&gt; </a:t>
            </a:r>
            <a:r>
              <a:rPr lang="en-US" b="1" dirty="0"/>
              <a:t>More research continues</a:t>
            </a:r>
          </a:p>
        </p:txBody>
      </p:sp>
      <p:cxnSp>
        <p:nvCxnSpPr>
          <p:cNvPr id="25" name="Straight Connector 24"/>
          <p:cNvCxnSpPr/>
          <p:nvPr/>
        </p:nvCxnSpPr>
        <p:spPr>
          <a:xfrm>
            <a:off x="6019800" y="1419726"/>
            <a:ext cx="0" cy="51206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5000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7776" y="2717284"/>
            <a:ext cx="5519011" cy="1015663"/>
          </a:xfrm>
          <a:prstGeom prst="rect">
            <a:avLst/>
          </a:prstGeom>
        </p:spPr>
        <p:txBody>
          <a:bodyPr wrap="none">
            <a:spAutoFit/>
          </a:bodyPr>
          <a:lstStyle/>
          <a:p>
            <a:r>
              <a:rPr lang="en-US" sz="6000" dirty="0">
                <a:solidFill>
                  <a:srgbClr val="00B0F0"/>
                </a:solidFill>
                <a:ea typeface="Times New Roman" panose="02020603050405020304" pitchFamily="18" charset="0"/>
              </a:rPr>
              <a:t>Hardware Design</a:t>
            </a:r>
          </a:p>
        </p:txBody>
      </p:sp>
    </p:spTree>
    <p:extLst>
      <p:ext uri="{BB962C8B-B14F-4D97-AF65-F5344CB8AC3E}">
        <p14:creationId xmlns:p14="http://schemas.microsoft.com/office/powerpoint/2010/main" val="18053262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a:xfrm>
            <a:off x="13133855" y="365125"/>
            <a:ext cx="3657171" cy="5547065"/>
          </a:xfrm>
          <a:prstGeom prst="flowChartAlternate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2" name="Rectangle: Rounded Corners 11"/>
          <p:cNvSpPr/>
          <p:nvPr/>
        </p:nvSpPr>
        <p:spPr>
          <a:xfrm>
            <a:off x="-6329728" y="857996"/>
            <a:ext cx="5820988" cy="4557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b="1" dirty="0">
                <a:solidFill>
                  <a:srgbClr val="02BCD4"/>
                </a:solidFill>
                <a:latin typeface="Roboto Light" charset="0"/>
                <a:ea typeface="Roboto Light" charset="0"/>
                <a:cs typeface="Roboto Light" charset="0"/>
              </a:rPr>
              <a:t>Architecture Overview</a:t>
            </a:r>
          </a:p>
        </p:txBody>
      </p:sp>
      <p:pic>
        <p:nvPicPr>
          <p:cNvPr id="4" name="Picture 3"/>
          <p:cNvPicPr>
            <a:picLocks noChangeAspect="1"/>
          </p:cNvPicPr>
          <p:nvPr/>
        </p:nvPicPr>
        <p:blipFill>
          <a:blip r:embed="rId2"/>
          <a:stretch>
            <a:fillRect/>
          </a:stretch>
        </p:blipFill>
        <p:spPr>
          <a:xfrm>
            <a:off x="4312825" y="1767629"/>
            <a:ext cx="1989937" cy="1989937"/>
          </a:xfrm>
          <a:prstGeom prst="rect">
            <a:avLst/>
          </a:prstGeom>
        </p:spPr>
      </p:pic>
      <p:pic>
        <p:nvPicPr>
          <p:cNvPr id="5" name="Picture 4"/>
          <p:cNvPicPr>
            <a:picLocks noChangeAspect="1"/>
          </p:cNvPicPr>
          <p:nvPr/>
        </p:nvPicPr>
        <p:blipFill>
          <a:blip r:embed="rId3"/>
          <a:stretch>
            <a:fillRect/>
          </a:stretch>
        </p:blipFill>
        <p:spPr>
          <a:xfrm>
            <a:off x="1889592" y="3898865"/>
            <a:ext cx="1977980" cy="1977980"/>
          </a:xfrm>
          <a:prstGeom prst="rect">
            <a:avLst/>
          </a:prstGeom>
        </p:spPr>
      </p:pic>
      <p:pic>
        <p:nvPicPr>
          <p:cNvPr id="6" name="Picture 5"/>
          <p:cNvPicPr>
            <a:picLocks noChangeAspect="1"/>
          </p:cNvPicPr>
          <p:nvPr/>
        </p:nvPicPr>
        <p:blipFill>
          <a:blip r:embed="rId4"/>
          <a:stretch>
            <a:fillRect/>
          </a:stretch>
        </p:blipFill>
        <p:spPr>
          <a:xfrm>
            <a:off x="7275586" y="3898865"/>
            <a:ext cx="1694041" cy="1694041"/>
          </a:xfrm>
          <a:prstGeom prst="rect">
            <a:avLst/>
          </a:prstGeom>
        </p:spPr>
      </p:pic>
      <p:pic>
        <p:nvPicPr>
          <p:cNvPr id="7" name="Picture 6"/>
          <p:cNvPicPr>
            <a:picLocks noChangeAspect="1"/>
          </p:cNvPicPr>
          <p:nvPr/>
        </p:nvPicPr>
        <p:blipFill>
          <a:blip r:embed="rId5"/>
          <a:stretch>
            <a:fillRect/>
          </a:stretch>
        </p:blipFill>
        <p:spPr>
          <a:xfrm>
            <a:off x="1789927" y="2409396"/>
            <a:ext cx="1219200" cy="1219200"/>
          </a:xfrm>
          <a:prstGeom prst="rect">
            <a:avLst/>
          </a:prstGeom>
        </p:spPr>
      </p:pic>
      <p:pic>
        <p:nvPicPr>
          <p:cNvPr id="9" name="Picture 8"/>
          <p:cNvPicPr>
            <a:picLocks noChangeAspect="1"/>
          </p:cNvPicPr>
          <p:nvPr/>
        </p:nvPicPr>
        <p:blipFill>
          <a:blip r:embed="rId6"/>
          <a:stretch>
            <a:fillRect/>
          </a:stretch>
        </p:blipFill>
        <p:spPr>
          <a:xfrm>
            <a:off x="7891114" y="2152997"/>
            <a:ext cx="1219200" cy="1219200"/>
          </a:xfrm>
          <a:prstGeom prst="rect">
            <a:avLst/>
          </a:prstGeom>
        </p:spPr>
      </p:pic>
      <p:pic>
        <p:nvPicPr>
          <p:cNvPr id="10" name="Picture 9"/>
          <p:cNvPicPr>
            <a:picLocks noChangeAspect="1"/>
          </p:cNvPicPr>
          <p:nvPr/>
        </p:nvPicPr>
        <p:blipFill>
          <a:blip r:embed="rId7"/>
          <a:stretch>
            <a:fillRect/>
          </a:stretch>
        </p:blipFill>
        <p:spPr>
          <a:xfrm>
            <a:off x="4900086" y="3898865"/>
            <a:ext cx="1715305" cy="1715305"/>
          </a:xfrm>
          <a:prstGeom prst="rect">
            <a:avLst/>
          </a:prstGeom>
        </p:spPr>
      </p:pic>
      <p:cxnSp>
        <p:nvCxnSpPr>
          <p:cNvPr id="14" name="Straight Arrow Connector 13"/>
          <p:cNvCxnSpPr/>
          <p:nvPr/>
        </p:nvCxnSpPr>
        <p:spPr>
          <a:xfrm flipV="1">
            <a:off x="-3517464" y="-1227221"/>
            <a:ext cx="3830285" cy="1852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62309" y="7222182"/>
            <a:ext cx="3293635" cy="1200329"/>
          </a:xfrm>
          <a:prstGeom prst="rect">
            <a:avLst/>
          </a:prstGeom>
          <a:noFill/>
        </p:spPr>
        <p:txBody>
          <a:bodyPr wrap="square" rtlCol="0">
            <a:spAutoFit/>
          </a:bodyPr>
          <a:lstStyle/>
          <a:p>
            <a:pPr algn="ctr"/>
            <a:r>
              <a:rPr lang="en-US" b="1" dirty="0">
                <a:latin typeface="Roboto Black"/>
              </a:rPr>
              <a:t>ENROLL</a:t>
            </a:r>
          </a:p>
          <a:p>
            <a:pPr algn="ctr"/>
            <a:endParaRPr lang="en-US" b="1" dirty="0">
              <a:latin typeface="Roboto Black"/>
            </a:endParaRPr>
          </a:p>
          <a:p>
            <a:pPr algn="ctr"/>
            <a:r>
              <a:rPr lang="en-US" b="1" dirty="0">
                <a:latin typeface="Roboto Black"/>
              </a:rPr>
              <a:t>REQUEST</a:t>
            </a:r>
          </a:p>
          <a:p>
            <a:pPr algn="ctr"/>
            <a:r>
              <a:rPr lang="en-US" b="1" dirty="0">
                <a:latin typeface="Roboto Black"/>
              </a:rPr>
              <a:t>SYNCHORONIZE</a:t>
            </a:r>
          </a:p>
        </p:txBody>
      </p:sp>
    </p:spTree>
    <p:extLst>
      <p:ext uri="{BB962C8B-B14F-4D97-AF65-F5344CB8AC3E}">
        <p14:creationId xmlns:p14="http://schemas.microsoft.com/office/powerpoint/2010/main" val="12747247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a:xfrm>
            <a:off x="8744008" y="1347537"/>
            <a:ext cx="2835242" cy="5117648"/>
          </a:xfrm>
          <a:prstGeom prst="flowChartAlternate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2" name="Rectangle: Rounded Corners 11"/>
          <p:cNvSpPr/>
          <p:nvPr/>
        </p:nvSpPr>
        <p:spPr>
          <a:xfrm>
            <a:off x="589059" y="1828800"/>
            <a:ext cx="5493139" cy="4114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solidFill>
                  <a:srgbClr val="02BCD4"/>
                </a:solidFill>
                <a:latin typeface="Roboto Light" charset="0"/>
                <a:ea typeface="Roboto Light" charset="0"/>
                <a:cs typeface="Roboto Light" charset="0"/>
              </a:rPr>
              <a:t> Architecture</a:t>
            </a:r>
            <a:r>
              <a:rPr lang="en-US" dirty="0"/>
              <a:t> </a:t>
            </a:r>
            <a:r>
              <a:rPr lang="en-US" b="1" dirty="0">
                <a:solidFill>
                  <a:srgbClr val="02BCD4"/>
                </a:solidFill>
                <a:latin typeface="Roboto Light" charset="0"/>
                <a:ea typeface="Roboto Light" charset="0"/>
                <a:cs typeface="Roboto Light" charset="0"/>
              </a:rPr>
              <a:t>Overview</a:t>
            </a:r>
          </a:p>
        </p:txBody>
      </p:sp>
      <p:pic>
        <p:nvPicPr>
          <p:cNvPr id="4" name="Picture 3"/>
          <p:cNvPicPr>
            <a:picLocks noChangeAspect="1"/>
          </p:cNvPicPr>
          <p:nvPr/>
        </p:nvPicPr>
        <p:blipFill>
          <a:blip r:embed="rId2"/>
          <a:stretch>
            <a:fillRect/>
          </a:stretch>
        </p:blipFill>
        <p:spPr>
          <a:xfrm>
            <a:off x="9195379" y="1638658"/>
            <a:ext cx="1989937" cy="1989937"/>
          </a:xfrm>
          <a:prstGeom prst="rect">
            <a:avLst/>
          </a:prstGeom>
        </p:spPr>
      </p:pic>
      <p:pic>
        <p:nvPicPr>
          <p:cNvPr id="5" name="Picture 4"/>
          <p:cNvPicPr>
            <a:picLocks noChangeAspect="1"/>
          </p:cNvPicPr>
          <p:nvPr/>
        </p:nvPicPr>
        <p:blipFill>
          <a:blip r:embed="rId3"/>
          <a:stretch>
            <a:fillRect/>
          </a:stretch>
        </p:blipFill>
        <p:spPr>
          <a:xfrm>
            <a:off x="9305989" y="3794125"/>
            <a:ext cx="1977980" cy="1977980"/>
          </a:xfrm>
          <a:prstGeom prst="rect">
            <a:avLst/>
          </a:prstGeom>
        </p:spPr>
      </p:pic>
      <p:pic>
        <p:nvPicPr>
          <p:cNvPr id="6" name="Picture 5"/>
          <p:cNvPicPr>
            <a:picLocks noChangeAspect="1"/>
          </p:cNvPicPr>
          <p:nvPr/>
        </p:nvPicPr>
        <p:blipFill>
          <a:blip r:embed="rId4"/>
          <a:stretch>
            <a:fillRect/>
          </a:stretch>
        </p:blipFill>
        <p:spPr>
          <a:xfrm>
            <a:off x="1473612" y="3901298"/>
            <a:ext cx="1694041" cy="1694041"/>
          </a:xfrm>
          <a:prstGeom prst="rect">
            <a:avLst/>
          </a:prstGeom>
        </p:spPr>
      </p:pic>
      <p:pic>
        <p:nvPicPr>
          <p:cNvPr id="7" name="Picture 6"/>
          <p:cNvPicPr>
            <a:picLocks noChangeAspect="1"/>
          </p:cNvPicPr>
          <p:nvPr/>
        </p:nvPicPr>
        <p:blipFill>
          <a:blip r:embed="rId5"/>
          <a:stretch>
            <a:fillRect/>
          </a:stretch>
        </p:blipFill>
        <p:spPr>
          <a:xfrm>
            <a:off x="1473612" y="2347489"/>
            <a:ext cx="1219200" cy="1219200"/>
          </a:xfrm>
          <a:prstGeom prst="rect">
            <a:avLst/>
          </a:prstGeom>
        </p:spPr>
      </p:pic>
      <p:pic>
        <p:nvPicPr>
          <p:cNvPr id="9" name="Picture 8"/>
          <p:cNvPicPr>
            <a:picLocks noChangeAspect="1"/>
          </p:cNvPicPr>
          <p:nvPr/>
        </p:nvPicPr>
        <p:blipFill>
          <a:blip r:embed="rId6"/>
          <a:stretch>
            <a:fillRect/>
          </a:stretch>
        </p:blipFill>
        <p:spPr>
          <a:xfrm>
            <a:off x="3837215" y="4196282"/>
            <a:ext cx="1219200" cy="1219200"/>
          </a:xfrm>
          <a:prstGeom prst="rect">
            <a:avLst/>
          </a:prstGeom>
        </p:spPr>
      </p:pic>
      <p:pic>
        <p:nvPicPr>
          <p:cNvPr id="10" name="Picture 9"/>
          <p:cNvPicPr>
            <a:picLocks noChangeAspect="1"/>
          </p:cNvPicPr>
          <p:nvPr/>
        </p:nvPicPr>
        <p:blipFill>
          <a:blip r:embed="rId7"/>
          <a:stretch>
            <a:fillRect/>
          </a:stretch>
        </p:blipFill>
        <p:spPr>
          <a:xfrm>
            <a:off x="3384219" y="2183560"/>
            <a:ext cx="1715305" cy="1715305"/>
          </a:xfrm>
          <a:prstGeom prst="rect">
            <a:avLst/>
          </a:prstGeom>
        </p:spPr>
      </p:pic>
      <p:sp>
        <p:nvSpPr>
          <p:cNvPr id="8" name="TextBox 7"/>
          <p:cNvSpPr txBox="1"/>
          <p:nvPr/>
        </p:nvSpPr>
        <p:spPr>
          <a:xfrm>
            <a:off x="2666141" y="5943453"/>
            <a:ext cx="1780674" cy="369332"/>
          </a:xfrm>
          <a:prstGeom prst="rect">
            <a:avLst/>
          </a:prstGeom>
          <a:noFill/>
        </p:spPr>
        <p:txBody>
          <a:bodyPr wrap="square" rtlCol="0">
            <a:spAutoFit/>
          </a:bodyPr>
          <a:lstStyle/>
          <a:p>
            <a:r>
              <a:rPr lang="en-US" b="1" dirty="0">
                <a:latin typeface="Roboto Black"/>
              </a:rPr>
              <a:t>END DEVICE</a:t>
            </a:r>
          </a:p>
        </p:txBody>
      </p:sp>
      <p:sp>
        <p:nvSpPr>
          <p:cNvPr id="13" name="TextBox 12"/>
          <p:cNvSpPr txBox="1"/>
          <p:nvPr/>
        </p:nvSpPr>
        <p:spPr>
          <a:xfrm>
            <a:off x="9404642" y="5937635"/>
            <a:ext cx="1780674" cy="369332"/>
          </a:xfrm>
          <a:prstGeom prst="rect">
            <a:avLst/>
          </a:prstGeom>
          <a:noFill/>
        </p:spPr>
        <p:txBody>
          <a:bodyPr wrap="square" rtlCol="0">
            <a:spAutoFit/>
          </a:bodyPr>
          <a:lstStyle/>
          <a:p>
            <a:r>
              <a:rPr lang="en-US" b="1" dirty="0">
                <a:latin typeface="Roboto Black"/>
              </a:rPr>
              <a:t>SERVER SIDE</a:t>
            </a:r>
          </a:p>
        </p:txBody>
      </p:sp>
      <p:cxnSp>
        <p:nvCxnSpPr>
          <p:cNvPr id="15" name="Straight Arrow Connector 14"/>
          <p:cNvCxnSpPr/>
          <p:nvPr/>
        </p:nvCxnSpPr>
        <p:spPr>
          <a:xfrm>
            <a:off x="6286653" y="3886126"/>
            <a:ext cx="2310050" cy="20235"/>
          </a:xfrm>
          <a:prstGeom prst="straightConnector1">
            <a:avLst/>
          </a:prstGeom>
          <a:ln w="1016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200992" y="3444696"/>
            <a:ext cx="2249597" cy="1200329"/>
          </a:xfrm>
          <a:prstGeom prst="rect">
            <a:avLst/>
          </a:prstGeom>
          <a:noFill/>
        </p:spPr>
        <p:txBody>
          <a:bodyPr wrap="square" rtlCol="0">
            <a:spAutoFit/>
          </a:bodyPr>
          <a:lstStyle/>
          <a:p>
            <a:pPr algn="ctr"/>
            <a:r>
              <a:rPr lang="en-US" b="1" dirty="0">
                <a:latin typeface="Roboto Black"/>
              </a:rPr>
              <a:t>ENROLL</a:t>
            </a:r>
          </a:p>
          <a:p>
            <a:pPr algn="ctr"/>
            <a:endParaRPr lang="en-US" b="1" dirty="0">
              <a:latin typeface="Roboto Black"/>
            </a:endParaRPr>
          </a:p>
          <a:p>
            <a:pPr algn="ctr"/>
            <a:r>
              <a:rPr lang="en-US" b="1" dirty="0">
                <a:latin typeface="Roboto Black"/>
              </a:rPr>
              <a:t>REQUEST</a:t>
            </a:r>
          </a:p>
          <a:p>
            <a:pPr algn="ctr"/>
            <a:r>
              <a:rPr lang="en-US" b="1" dirty="0">
                <a:latin typeface="Roboto Black"/>
              </a:rPr>
              <a:t>SYNCHORONIZE</a:t>
            </a:r>
          </a:p>
        </p:txBody>
      </p:sp>
    </p:spTree>
    <p:extLst>
      <p:ext uri="{BB962C8B-B14F-4D97-AF65-F5344CB8AC3E}">
        <p14:creationId xmlns:p14="http://schemas.microsoft.com/office/powerpoint/2010/main" val="1738924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86437" y="2133033"/>
            <a:ext cx="351416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Raspberry Pi3</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LCD</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USB-TO-COM PL2303</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R305</a:t>
            </a:r>
          </a:p>
        </p:txBody>
      </p:sp>
      <p:sp>
        <p:nvSpPr>
          <p:cNvPr id="5"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List of Hardware </a:t>
            </a: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ackgroundRemoval t="17793" b="82883" l="1577" r="97748"/>
                    </a14:imgEffect>
                  </a14:imgLayer>
                </a14:imgProps>
              </a:ext>
            </a:extLst>
          </a:blip>
          <a:stretch>
            <a:fillRect/>
          </a:stretch>
        </p:blipFill>
        <p:spPr>
          <a:xfrm>
            <a:off x="7040880" y="0"/>
            <a:ext cx="4147457" cy="4147457"/>
          </a:xfrm>
          <a:prstGeom prst="rect">
            <a:avLst/>
          </a:prstGeom>
        </p:spPr>
      </p:pic>
      <p:pic>
        <p:nvPicPr>
          <p:cNvPr id="20" name="Picture 19"/>
          <p:cNvPicPr>
            <a:picLocks noChangeAspect="1"/>
          </p:cNvPicPr>
          <p:nvPr/>
        </p:nvPicPr>
        <p:blipFill>
          <a:blip r:embed="rId4"/>
          <a:stretch>
            <a:fillRect/>
          </a:stretch>
        </p:blipFill>
        <p:spPr>
          <a:xfrm>
            <a:off x="7040880" y="3862188"/>
            <a:ext cx="5053483" cy="1832777"/>
          </a:xfrm>
          <a:prstGeom prst="rect">
            <a:avLst/>
          </a:prstGeom>
        </p:spPr>
      </p:pic>
    </p:spTree>
    <p:extLst>
      <p:ext uri="{BB962C8B-B14F-4D97-AF65-F5344CB8AC3E}">
        <p14:creationId xmlns:p14="http://schemas.microsoft.com/office/powerpoint/2010/main" val="33593262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86437" y="2980194"/>
            <a:ext cx="1148419"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Raspberry Pi3</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LCD</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USB-TO-COM PL2303</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R305</a:t>
            </a:r>
          </a:p>
        </p:txBody>
      </p:sp>
      <p:sp>
        <p:nvSpPr>
          <p:cNvPr id="5"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List of Hardware </a:t>
            </a: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ackgroundRemoval t="17793" b="82883" l="1577" r="97748"/>
                    </a14:imgEffect>
                  </a14:imgLayer>
                </a14:imgProps>
              </a:ext>
            </a:extLst>
          </a:blip>
          <a:stretch>
            <a:fillRect/>
          </a:stretch>
        </p:blipFill>
        <p:spPr>
          <a:xfrm>
            <a:off x="12399148" y="-149438"/>
            <a:ext cx="4147457" cy="4147457"/>
          </a:xfrm>
          <a:prstGeom prst="rect">
            <a:avLst/>
          </a:prstGeom>
        </p:spPr>
      </p:pic>
      <p:pic>
        <p:nvPicPr>
          <p:cNvPr id="2" name="Picture 1"/>
          <p:cNvPicPr>
            <a:picLocks noChangeAspect="1"/>
          </p:cNvPicPr>
          <p:nvPr/>
        </p:nvPicPr>
        <p:blipFill>
          <a:blip r:embed="rId4"/>
          <a:stretch>
            <a:fillRect/>
          </a:stretch>
        </p:blipFill>
        <p:spPr>
          <a:xfrm>
            <a:off x="6651812" y="796020"/>
            <a:ext cx="3810000" cy="2619375"/>
          </a:xfrm>
          <a:prstGeom prst="rect">
            <a:avLst/>
          </a:prstGeom>
        </p:spPr>
      </p:pic>
      <p:pic>
        <p:nvPicPr>
          <p:cNvPr id="9" name="Picture 8"/>
          <p:cNvPicPr>
            <a:picLocks noChangeAspect="1"/>
          </p:cNvPicPr>
          <p:nvPr/>
        </p:nvPicPr>
        <p:blipFill>
          <a:blip r:embed="rId5"/>
          <a:stretch>
            <a:fillRect/>
          </a:stretch>
        </p:blipFill>
        <p:spPr>
          <a:xfrm>
            <a:off x="5635923" y="3774652"/>
            <a:ext cx="6133776" cy="2209017"/>
          </a:xfrm>
          <a:prstGeom prst="rect">
            <a:avLst/>
          </a:prstGeom>
        </p:spPr>
      </p:pic>
      <p:pic>
        <p:nvPicPr>
          <p:cNvPr id="12" name="Picture 11"/>
          <p:cNvPicPr>
            <a:picLocks noChangeAspect="1"/>
          </p:cNvPicPr>
          <p:nvPr/>
        </p:nvPicPr>
        <p:blipFill>
          <a:blip r:embed="rId6"/>
          <a:stretch>
            <a:fillRect/>
          </a:stretch>
        </p:blipFill>
        <p:spPr>
          <a:xfrm>
            <a:off x="12399148" y="3774652"/>
            <a:ext cx="5053483" cy="1832777"/>
          </a:xfrm>
          <a:prstGeom prst="rect">
            <a:avLst/>
          </a:prstGeom>
        </p:spPr>
      </p:pic>
    </p:spTree>
    <p:extLst>
      <p:ext uri="{BB962C8B-B14F-4D97-AF65-F5344CB8AC3E}">
        <p14:creationId xmlns:p14="http://schemas.microsoft.com/office/powerpoint/2010/main" val="2646693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Literature Review</a:t>
            </a:r>
          </a:p>
        </p:txBody>
      </p:sp>
      <p:sp>
        <p:nvSpPr>
          <p:cNvPr id="19" name="Rectangle 18"/>
          <p:cNvSpPr/>
          <p:nvPr/>
        </p:nvSpPr>
        <p:spPr>
          <a:xfrm>
            <a:off x="838200" y="3109246"/>
            <a:ext cx="242374"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 </a:t>
            </a:r>
            <a:endParaRPr lang="en-US" dirty="0"/>
          </a:p>
        </p:txBody>
      </p:sp>
      <p:sp>
        <p:nvSpPr>
          <p:cNvPr id="22" name="Rectangle 21"/>
          <p:cNvSpPr/>
          <p:nvPr/>
        </p:nvSpPr>
        <p:spPr>
          <a:xfrm>
            <a:off x="1389830" y="4629878"/>
            <a:ext cx="2098203" cy="677108"/>
          </a:xfrm>
          <a:prstGeom prst="rect">
            <a:avLst/>
          </a:prstGeom>
        </p:spPr>
        <p:txBody>
          <a:bodyPr wrap="none">
            <a:spAutoFit/>
          </a:bodyPr>
          <a:lstStyle/>
          <a:p>
            <a:pPr marL="285750" indent="-285750">
              <a:buFont typeface="Wingdings" panose="05000000000000000000" pitchFamily="2" charset="2"/>
              <a:buChar char="q"/>
            </a:pPr>
            <a:r>
              <a:rPr lang="en-US" sz="2000" dirty="0">
                <a:ea typeface="Times New Roman" panose="02020603050405020304" pitchFamily="18" charset="0"/>
              </a:rPr>
              <a:t>Accuracy : 81%.</a:t>
            </a:r>
            <a:endParaRPr lang="en-US" sz="2000" dirty="0"/>
          </a:p>
          <a:p>
            <a:endParaRPr lang="en-US" dirty="0"/>
          </a:p>
        </p:txBody>
      </p:sp>
      <p:sp>
        <p:nvSpPr>
          <p:cNvPr id="24" name="Rectangle 23"/>
          <p:cNvSpPr/>
          <p:nvPr/>
        </p:nvSpPr>
        <p:spPr>
          <a:xfrm>
            <a:off x="838200" y="4048532"/>
            <a:ext cx="2781300" cy="451366"/>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Wingdings" panose="05000000000000000000" pitchFamily="2" charset="2"/>
              <a:buChar char="Ø"/>
            </a:pPr>
            <a:r>
              <a:rPr lang="en-US" sz="2400" b="1" dirty="0">
                <a:solidFill>
                  <a:schemeClr val="bg1"/>
                </a:solidFill>
                <a:ea typeface="Times New Roman" panose="02020603050405020304" pitchFamily="18" charset="0"/>
              </a:rPr>
              <a:t>Result</a:t>
            </a:r>
            <a:endParaRPr lang="en-US" sz="2400" b="1" dirty="0">
              <a:solidFill>
                <a:schemeClr val="bg1"/>
              </a:solidFill>
              <a:latin typeface="Roboto Light" charset="0"/>
              <a:ea typeface="Roboto Light" charset="0"/>
              <a:cs typeface="Roboto Light" charset="0"/>
            </a:endParaRPr>
          </a:p>
        </p:txBody>
      </p:sp>
      <p:sp>
        <p:nvSpPr>
          <p:cNvPr id="26" name="Rectangle 25"/>
          <p:cNvSpPr/>
          <p:nvPr/>
        </p:nvSpPr>
        <p:spPr>
          <a:xfrm>
            <a:off x="838200" y="1289551"/>
            <a:ext cx="9321800" cy="497790"/>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Wingdings" panose="05000000000000000000" pitchFamily="2" charset="2"/>
              <a:buChar char="Ø"/>
            </a:pPr>
            <a:r>
              <a:rPr lang="en-US" sz="2000" dirty="0" err="1">
                <a:solidFill>
                  <a:schemeClr val="bg1"/>
                </a:solidFill>
              </a:rPr>
              <a:t>Ridouane</a:t>
            </a:r>
            <a:r>
              <a:rPr lang="en-US" sz="2000" dirty="0">
                <a:solidFill>
                  <a:schemeClr val="bg1"/>
                </a:solidFill>
              </a:rPr>
              <a:t> </a:t>
            </a:r>
            <a:r>
              <a:rPr lang="en-US" sz="2000" dirty="0" err="1">
                <a:solidFill>
                  <a:schemeClr val="bg1"/>
                </a:solidFill>
              </a:rPr>
              <a:t>Oulhiq</a:t>
            </a:r>
            <a:r>
              <a:rPr lang="en-US" sz="2000" dirty="0">
                <a:solidFill>
                  <a:schemeClr val="bg1"/>
                </a:solidFill>
              </a:rPr>
              <a:t>, </a:t>
            </a:r>
            <a:r>
              <a:rPr lang="en-US" sz="2000" dirty="0" err="1">
                <a:solidFill>
                  <a:schemeClr val="bg1"/>
                </a:solidFill>
              </a:rPr>
              <a:t>Saad</a:t>
            </a:r>
            <a:r>
              <a:rPr lang="en-US" sz="2000" dirty="0">
                <a:solidFill>
                  <a:schemeClr val="bg1"/>
                </a:solidFill>
              </a:rPr>
              <a:t> </a:t>
            </a:r>
            <a:r>
              <a:rPr lang="en-US" sz="2000" dirty="0" err="1">
                <a:solidFill>
                  <a:schemeClr val="bg1"/>
                </a:solidFill>
              </a:rPr>
              <a:t>Ibntahir</a:t>
            </a:r>
            <a:r>
              <a:rPr lang="en-US" sz="2000" dirty="0">
                <a:solidFill>
                  <a:schemeClr val="bg1"/>
                </a:solidFill>
              </a:rPr>
              <a:t>, </a:t>
            </a:r>
            <a:r>
              <a:rPr lang="en-US" sz="2000" dirty="0" err="1">
                <a:solidFill>
                  <a:schemeClr val="bg1"/>
                </a:solidFill>
              </a:rPr>
              <a:t>Marouane</a:t>
            </a:r>
            <a:r>
              <a:rPr lang="en-US" sz="2000" dirty="0">
                <a:solidFill>
                  <a:schemeClr val="bg1"/>
                </a:solidFill>
              </a:rPr>
              <a:t> </a:t>
            </a:r>
            <a:r>
              <a:rPr lang="en-US" sz="2000" dirty="0" err="1">
                <a:solidFill>
                  <a:schemeClr val="bg1"/>
                </a:solidFill>
              </a:rPr>
              <a:t>Sebgui</a:t>
            </a:r>
            <a:r>
              <a:rPr lang="en-US" sz="2000" dirty="0">
                <a:solidFill>
                  <a:schemeClr val="bg1"/>
                </a:solidFill>
              </a:rPr>
              <a:t>, </a:t>
            </a:r>
            <a:r>
              <a:rPr lang="en-US" sz="2000" dirty="0" err="1">
                <a:solidFill>
                  <a:schemeClr val="bg1"/>
                </a:solidFill>
              </a:rPr>
              <a:t>Zouhair</a:t>
            </a:r>
            <a:r>
              <a:rPr lang="en-US" sz="2000" dirty="0">
                <a:solidFill>
                  <a:schemeClr val="bg1"/>
                </a:solidFill>
              </a:rPr>
              <a:t> </a:t>
            </a:r>
            <a:r>
              <a:rPr lang="en-US" sz="2000" dirty="0" err="1">
                <a:solidFill>
                  <a:schemeClr val="bg1"/>
                </a:solidFill>
              </a:rPr>
              <a:t>Guennoun</a:t>
            </a:r>
            <a:endParaRPr lang="en-US" sz="2000" dirty="0">
              <a:solidFill>
                <a:schemeClr val="bg1"/>
              </a:solidFill>
            </a:endParaRPr>
          </a:p>
        </p:txBody>
      </p:sp>
      <p:sp>
        <p:nvSpPr>
          <p:cNvPr id="3" name="Rectangle 2"/>
          <p:cNvSpPr/>
          <p:nvPr/>
        </p:nvSpPr>
        <p:spPr>
          <a:xfrm>
            <a:off x="1389830" y="2561729"/>
            <a:ext cx="3867405" cy="400110"/>
          </a:xfrm>
          <a:prstGeom prst="rect">
            <a:avLst/>
          </a:prstGeom>
        </p:spPr>
        <p:txBody>
          <a:bodyPr wrap="none">
            <a:spAutoFit/>
          </a:bodyPr>
          <a:lstStyle/>
          <a:p>
            <a:pPr marL="342900" indent="-342900">
              <a:buFont typeface="Wingdings" panose="05000000000000000000" pitchFamily="2" charset="2"/>
              <a:buChar char="q"/>
            </a:pPr>
            <a:r>
              <a:rPr lang="en-US" sz="2000" dirty="0">
                <a:ea typeface="Times New Roman" panose="02020603050405020304" pitchFamily="18" charset="0"/>
              </a:rPr>
              <a:t>Artificial Neural Network (ANN) </a:t>
            </a:r>
            <a:endParaRPr lang="en-US" sz="2000" dirty="0"/>
          </a:p>
        </p:txBody>
      </p:sp>
      <p:sp>
        <p:nvSpPr>
          <p:cNvPr id="4" name="Rectangle 3"/>
          <p:cNvSpPr/>
          <p:nvPr/>
        </p:nvSpPr>
        <p:spPr>
          <a:xfrm>
            <a:off x="838200" y="1833717"/>
            <a:ext cx="9321800" cy="369332"/>
          </a:xfrm>
          <a:prstGeom prst="rect">
            <a:avLst/>
          </a:prstGeom>
        </p:spPr>
        <p:txBody>
          <a:bodyPr wrap="square">
            <a:spAutoFit/>
          </a:bodyPr>
          <a:lstStyle/>
          <a:p>
            <a:r>
              <a:rPr lang="en-US" i="1" dirty="0">
                <a:solidFill>
                  <a:srgbClr val="002060"/>
                </a:solidFill>
                <a:ea typeface="Times New Roman" panose="02020603050405020304" pitchFamily="18" charset="0"/>
              </a:rPr>
              <a:t>"A fingerprint recognition framework using Artificial Neural Network," IEEE, 17 December 2015.</a:t>
            </a:r>
            <a:endParaRPr lang="en-US" i="1" dirty="0">
              <a:solidFill>
                <a:srgbClr val="002060"/>
              </a:solidFill>
            </a:endParaRPr>
          </a:p>
        </p:txBody>
      </p:sp>
    </p:spTree>
    <p:extLst>
      <p:ext uri="{BB962C8B-B14F-4D97-AF65-F5344CB8AC3E}">
        <p14:creationId xmlns:p14="http://schemas.microsoft.com/office/powerpoint/2010/main" val="86843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6" grpId="0" animBg="1"/>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86437" y="3760120"/>
            <a:ext cx="3654445"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Raspberry Pi3</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LCD</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USB-TO-COM PL2303</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R305</a:t>
            </a:r>
          </a:p>
        </p:txBody>
      </p:sp>
      <p:sp>
        <p:nvSpPr>
          <p:cNvPr id="5"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List of Hardware </a:t>
            </a: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ackgroundRemoval t="17793" b="82883" l="1577" r="97748"/>
                    </a14:imgEffect>
                  </a14:imgLayer>
                </a14:imgProps>
              </a:ext>
            </a:extLst>
          </a:blip>
          <a:stretch>
            <a:fillRect/>
          </a:stretch>
        </p:blipFill>
        <p:spPr>
          <a:xfrm>
            <a:off x="12399148" y="-149438"/>
            <a:ext cx="4147457" cy="4147457"/>
          </a:xfrm>
          <a:prstGeom prst="rect">
            <a:avLst/>
          </a:prstGeom>
        </p:spPr>
      </p:pic>
      <p:pic>
        <p:nvPicPr>
          <p:cNvPr id="20" name="Picture 19"/>
          <p:cNvPicPr>
            <a:picLocks noChangeAspect="1"/>
          </p:cNvPicPr>
          <p:nvPr/>
        </p:nvPicPr>
        <p:blipFill>
          <a:blip r:embed="rId4"/>
          <a:stretch>
            <a:fillRect/>
          </a:stretch>
        </p:blipFill>
        <p:spPr>
          <a:xfrm>
            <a:off x="12815047" y="3865944"/>
            <a:ext cx="5053483" cy="1890313"/>
          </a:xfrm>
          <a:prstGeom prst="rect">
            <a:avLst/>
          </a:prstGeom>
        </p:spPr>
      </p:pic>
      <p:pic>
        <p:nvPicPr>
          <p:cNvPr id="2" name="Picture 1"/>
          <p:cNvPicPr>
            <a:picLocks noChangeAspect="1"/>
          </p:cNvPicPr>
          <p:nvPr/>
        </p:nvPicPr>
        <p:blipFill>
          <a:blip r:embed="rId5"/>
          <a:stretch>
            <a:fillRect/>
          </a:stretch>
        </p:blipFill>
        <p:spPr>
          <a:xfrm>
            <a:off x="12566663" y="6701222"/>
            <a:ext cx="2362907" cy="1624499"/>
          </a:xfrm>
          <a:prstGeom prst="rect">
            <a:avLst/>
          </a:prstGeom>
        </p:spPr>
      </p:pic>
      <p:pic>
        <p:nvPicPr>
          <p:cNvPr id="3" name="Picture 2"/>
          <p:cNvPicPr>
            <a:picLocks noChangeAspect="1"/>
          </p:cNvPicPr>
          <p:nvPr/>
        </p:nvPicPr>
        <p:blipFill>
          <a:blip r:embed="rId6"/>
          <a:stretch>
            <a:fillRect/>
          </a:stretch>
        </p:blipFill>
        <p:spPr>
          <a:xfrm>
            <a:off x="4533228" y="7040737"/>
            <a:ext cx="2224427" cy="472735"/>
          </a:xfrm>
          <a:prstGeom prst="rect">
            <a:avLst/>
          </a:prstGeom>
        </p:spPr>
      </p:pic>
      <p:pic>
        <p:nvPicPr>
          <p:cNvPr id="6" name="Picture 5"/>
          <p:cNvPicPr>
            <a:picLocks noChangeAspect="1"/>
          </p:cNvPicPr>
          <p:nvPr/>
        </p:nvPicPr>
        <p:blipFill>
          <a:blip r:embed="rId7"/>
          <a:stretch>
            <a:fillRect/>
          </a:stretch>
        </p:blipFill>
        <p:spPr>
          <a:xfrm>
            <a:off x="6262807" y="462536"/>
            <a:ext cx="4540624" cy="3403408"/>
          </a:xfrm>
          <a:prstGeom prst="rect">
            <a:avLst/>
          </a:prstGeom>
        </p:spPr>
      </p:pic>
      <p:pic>
        <p:nvPicPr>
          <p:cNvPr id="9" name="Picture 8"/>
          <p:cNvPicPr>
            <a:picLocks noChangeAspect="1"/>
          </p:cNvPicPr>
          <p:nvPr/>
        </p:nvPicPr>
        <p:blipFill>
          <a:blip r:embed="rId6"/>
          <a:stretch>
            <a:fillRect/>
          </a:stretch>
        </p:blipFill>
        <p:spPr>
          <a:xfrm>
            <a:off x="5818909" y="4444939"/>
            <a:ext cx="6265514" cy="1607107"/>
          </a:xfrm>
          <a:prstGeom prst="rect">
            <a:avLst/>
          </a:prstGeom>
        </p:spPr>
      </p:pic>
      <p:pic>
        <p:nvPicPr>
          <p:cNvPr id="12" name="Picture 11"/>
          <p:cNvPicPr>
            <a:picLocks noChangeAspect="1"/>
          </p:cNvPicPr>
          <p:nvPr/>
        </p:nvPicPr>
        <p:blipFill>
          <a:blip r:embed="rId8"/>
          <a:stretch>
            <a:fillRect/>
          </a:stretch>
        </p:blipFill>
        <p:spPr>
          <a:xfrm>
            <a:off x="4125575" y="-2374975"/>
            <a:ext cx="815307" cy="1289214"/>
          </a:xfrm>
          <a:prstGeom prst="rect">
            <a:avLst/>
          </a:prstGeom>
        </p:spPr>
      </p:pic>
      <p:pic>
        <p:nvPicPr>
          <p:cNvPr id="14" name="Picture 13"/>
          <p:cNvPicPr>
            <a:picLocks noChangeAspect="1"/>
          </p:cNvPicPr>
          <p:nvPr/>
        </p:nvPicPr>
        <p:blipFill>
          <a:blip r:embed="rId9"/>
          <a:stretch>
            <a:fillRect/>
          </a:stretch>
        </p:blipFill>
        <p:spPr>
          <a:xfrm>
            <a:off x="5243743" y="-1825375"/>
            <a:ext cx="1150331" cy="739614"/>
          </a:xfrm>
          <a:prstGeom prst="rect">
            <a:avLst/>
          </a:prstGeom>
        </p:spPr>
      </p:pic>
    </p:spTree>
    <p:extLst>
      <p:ext uri="{BB962C8B-B14F-4D97-AF65-F5344CB8AC3E}">
        <p14:creationId xmlns:p14="http://schemas.microsoft.com/office/powerpoint/2010/main" val="23376943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86437" y="4540052"/>
            <a:ext cx="1259539"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Raspberry Pi3</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LCD</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USB-TO-COM PL2303</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R305</a:t>
            </a:r>
          </a:p>
        </p:txBody>
      </p:sp>
      <p:sp>
        <p:nvSpPr>
          <p:cNvPr id="5"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List of Hardware </a:t>
            </a:r>
          </a:p>
        </p:txBody>
      </p:sp>
      <p:pic>
        <p:nvPicPr>
          <p:cNvPr id="2" name="Picture 1"/>
          <p:cNvPicPr>
            <a:picLocks noChangeAspect="1"/>
          </p:cNvPicPr>
          <p:nvPr/>
        </p:nvPicPr>
        <p:blipFill>
          <a:blip r:embed="rId2"/>
          <a:stretch>
            <a:fillRect/>
          </a:stretch>
        </p:blipFill>
        <p:spPr>
          <a:xfrm>
            <a:off x="9002883" y="176208"/>
            <a:ext cx="1872451" cy="2960836"/>
          </a:xfrm>
          <a:prstGeom prst="rect">
            <a:avLst/>
          </a:prstGeom>
        </p:spPr>
      </p:pic>
      <p:pic>
        <p:nvPicPr>
          <p:cNvPr id="3" name="Picture 2"/>
          <p:cNvPicPr>
            <a:picLocks noChangeAspect="1"/>
          </p:cNvPicPr>
          <p:nvPr/>
        </p:nvPicPr>
        <p:blipFill>
          <a:blip r:embed="rId3"/>
          <a:stretch>
            <a:fillRect/>
          </a:stretch>
        </p:blipFill>
        <p:spPr>
          <a:xfrm>
            <a:off x="5803198" y="3240740"/>
            <a:ext cx="5625967" cy="3617259"/>
          </a:xfrm>
          <a:prstGeom prst="rect">
            <a:avLst/>
          </a:prstGeom>
        </p:spPr>
      </p:pic>
      <p:pic>
        <p:nvPicPr>
          <p:cNvPr id="9" name="Picture 8"/>
          <p:cNvPicPr>
            <a:picLocks noChangeAspect="1"/>
          </p:cNvPicPr>
          <p:nvPr/>
        </p:nvPicPr>
        <p:blipFill>
          <a:blip r:embed="rId4"/>
          <a:stretch>
            <a:fillRect/>
          </a:stretch>
        </p:blipFill>
        <p:spPr>
          <a:xfrm>
            <a:off x="0" y="7393411"/>
            <a:ext cx="1546046" cy="1158833"/>
          </a:xfrm>
          <a:prstGeom prst="rect">
            <a:avLst/>
          </a:prstGeom>
        </p:spPr>
      </p:pic>
      <p:pic>
        <p:nvPicPr>
          <p:cNvPr id="10" name="Picture 9"/>
          <p:cNvPicPr>
            <a:picLocks noChangeAspect="1"/>
          </p:cNvPicPr>
          <p:nvPr/>
        </p:nvPicPr>
        <p:blipFill>
          <a:blip r:embed="rId5"/>
          <a:stretch>
            <a:fillRect/>
          </a:stretch>
        </p:blipFill>
        <p:spPr>
          <a:xfrm>
            <a:off x="1916206" y="7431805"/>
            <a:ext cx="4399052" cy="1128359"/>
          </a:xfrm>
          <a:prstGeom prst="rect">
            <a:avLst/>
          </a:prstGeom>
        </p:spPr>
      </p:pic>
    </p:spTree>
    <p:extLst>
      <p:ext uri="{BB962C8B-B14F-4D97-AF65-F5344CB8AC3E}">
        <p14:creationId xmlns:p14="http://schemas.microsoft.com/office/powerpoint/2010/main" val="296334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3487" y="1703099"/>
            <a:ext cx="10849041" cy="3293209"/>
          </a:xfrm>
          <a:prstGeom prst="rect">
            <a:avLst/>
          </a:prstGeom>
        </p:spPr>
        <p:txBody>
          <a:bodyPr wrap="square">
            <a:spAutoFit/>
          </a:bodyPr>
          <a:lstStyle/>
          <a:p>
            <a:pPr algn="ctr"/>
            <a:r>
              <a:rPr lang="en-US" sz="6000" dirty="0">
                <a:solidFill>
                  <a:srgbClr val="00B0F0"/>
                </a:solidFill>
                <a:ea typeface="Times New Roman" panose="02020603050405020304" pitchFamily="18" charset="0"/>
              </a:rPr>
              <a:t>Application Module</a:t>
            </a:r>
          </a:p>
          <a:p>
            <a:pPr algn="ctr"/>
            <a:r>
              <a:rPr lang="en-US" sz="4400" b="1" dirty="0">
                <a:solidFill>
                  <a:srgbClr val="02BCD4"/>
                </a:solidFill>
                <a:latin typeface="Roboto Light" charset="0"/>
                <a:ea typeface="Roboto Light" charset="0"/>
                <a:cs typeface="Roboto Light" charset="0"/>
              </a:rPr>
              <a:t>User management module base </a:t>
            </a:r>
            <a:r>
              <a:rPr lang="en-US" sz="4400" b="1">
                <a:solidFill>
                  <a:srgbClr val="02BCD4"/>
                </a:solidFill>
                <a:latin typeface="Roboto Light" charset="0"/>
                <a:ea typeface="Roboto Light" charset="0"/>
                <a:cs typeface="Roboto Light" charset="0"/>
              </a:rPr>
              <a:t>on fingerprint </a:t>
            </a:r>
            <a:r>
              <a:rPr lang="en-US" sz="4400" b="1" dirty="0">
                <a:solidFill>
                  <a:srgbClr val="02BCD4"/>
                </a:solidFill>
                <a:latin typeface="Roboto Light" charset="0"/>
                <a:ea typeface="Roboto Light" charset="0"/>
                <a:cs typeface="Roboto Light" charset="0"/>
              </a:rPr>
              <a:t>recognition</a:t>
            </a:r>
          </a:p>
          <a:p>
            <a:pPr algn="ctr"/>
            <a:endParaRPr lang="en-US" sz="6000" dirty="0">
              <a:solidFill>
                <a:srgbClr val="00B0F0"/>
              </a:solidFill>
              <a:ea typeface="Times New Roman" panose="02020603050405020304" pitchFamily="18" charset="0"/>
            </a:endParaRPr>
          </a:p>
        </p:txBody>
      </p:sp>
    </p:spTree>
    <p:extLst>
      <p:ext uri="{BB962C8B-B14F-4D97-AF65-F5344CB8AC3E}">
        <p14:creationId xmlns:p14="http://schemas.microsoft.com/office/powerpoint/2010/main" val="20846934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100525" y="320154"/>
            <a:ext cx="8253275" cy="5781457"/>
            <a:chOff x="3100525" y="365125"/>
            <a:chExt cx="8253275" cy="5781457"/>
          </a:xfrm>
        </p:grpSpPr>
        <p:sp>
          <p:nvSpPr>
            <p:cNvPr id="3" name="Oval 2"/>
            <p:cNvSpPr/>
            <p:nvPr/>
          </p:nvSpPr>
          <p:spPr>
            <a:xfrm>
              <a:off x="6033436" y="365125"/>
              <a:ext cx="2420821" cy="1268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Application</a:t>
              </a:r>
            </a:p>
          </p:txBody>
        </p:sp>
        <p:grpSp>
          <p:nvGrpSpPr>
            <p:cNvPr id="5" name="Group 4"/>
            <p:cNvGrpSpPr/>
            <p:nvPr/>
          </p:nvGrpSpPr>
          <p:grpSpPr>
            <a:xfrm rot="10800000">
              <a:off x="6825666" y="1703426"/>
              <a:ext cx="836360" cy="745168"/>
              <a:chOff x="1972948" y="842184"/>
              <a:chExt cx="380517" cy="828779"/>
            </a:xfrm>
          </p:grpSpPr>
          <p:sp>
            <p:nvSpPr>
              <p:cNvPr id="6" name="Arrow: Right 5"/>
              <p:cNvSpPr/>
              <p:nvPr/>
            </p:nvSpPr>
            <p:spPr>
              <a:xfrm rot="5400000">
                <a:off x="1748817" y="1066315"/>
                <a:ext cx="828779" cy="38051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Arrow: Right 4"/>
              <p:cNvSpPr txBox="1"/>
              <p:nvPr/>
            </p:nvSpPr>
            <p:spPr>
              <a:xfrm rot="5400000">
                <a:off x="1805895" y="1085341"/>
                <a:ext cx="714624" cy="2283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nvGrpSpPr>
            <p:cNvPr id="11" name="Group 10"/>
            <p:cNvGrpSpPr/>
            <p:nvPr/>
          </p:nvGrpSpPr>
          <p:grpSpPr>
            <a:xfrm>
              <a:off x="5903186" y="2530831"/>
              <a:ext cx="2631228" cy="1443761"/>
              <a:chOff x="1631365" y="1587437"/>
              <a:chExt cx="1038943" cy="729685"/>
            </a:xfrm>
          </p:grpSpPr>
          <p:sp>
            <p:nvSpPr>
              <p:cNvPr id="12" name="Oval 11"/>
              <p:cNvSpPr/>
              <p:nvPr/>
            </p:nvSpPr>
            <p:spPr>
              <a:xfrm>
                <a:off x="1631365" y="1587437"/>
                <a:ext cx="1038943" cy="72968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4"/>
              <p:cNvSpPr txBox="1"/>
              <p:nvPr/>
            </p:nvSpPr>
            <p:spPr>
              <a:xfrm>
                <a:off x="1787204" y="1658732"/>
                <a:ext cx="734644" cy="5159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algn="ctr"/>
                <a:r>
                  <a:rPr lang="en-US" sz="3600" dirty="0"/>
                  <a:t>FIS</a:t>
                </a:r>
              </a:p>
              <a:p>
                <a:pPr algn="ctr"/>
                <a:r>
                  <a:rPr lang="en-US" sz="3600" dirty="0"/>
                  <a:t>module</a:t>
                </a:r>
              </a:p>
            </p:txBody>
          </p:sp>
        </p:grpSp>
        <p:grpSp>
          <p:nvGrpSpPr>
            <p:cNvPr id="14" name="Group 13"/>
            <p:cNvGrpSpPr/>
            <p:nvPr/>
          </p:nvGrpSpPr>
          <p:grpSpPr>
            <a:xfrm rot="722234">
              <a:off x="8577570" y="4005511"/>
              <a:ext cx="1335447" cy="650557"/>
              <a:chOff x="2692302" y="2300639"/>
              <a:chExt cx="830305" cy="359136"/>
            </a:xfrm>
          </p:grpSpPr>
          <p:sp>
            <p:nvSpPr>
              <p:cNvPr id="21" name="Arrow: Right 20"/>
              <p:cNvSpPr/>
              <p:nvPr/>
            </p:nvSpPr>
            <p:spPr>
              <a:xfrm rot="1386695">
                <a:off x="2692302" y="2300639"/>
                <a:ext cx="830305" cy="35913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4"/>
              <p:cNvSpPr txBox="1"/>
              <p:nvPr/>
            </p:nvSpPr>
            <p:spPr>
              <a:xfrm rot="1386695">
                <a:off x="2696626" y="2351321"/>
                <a:ext cx="722564" cy="215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grpSp>
          <p:nvGrpSpPr>
            <p:cNvPr id="15" name="Group 14"/>
            <p:cNvGrpSpPr/>
            <p:nvPr/>
          </p:nvGrpSpPr>
          <p:grpSpPr>
            <a:xfrm>
              <a:off x="6744557" y="4144297"/>
              <a:ext cx="998578" cy="758038"/>
              <a:chOff x="1972948" y="2513573"/>
              <a:chExt cx="380517" cy="669360"/>
            </a:xfrm>
          </p:grpSpPr>
          <p:sp>
            <p:nvSpPr>
              <p:cNvPr id="19" name="Arrow: Right 18"/>
              <p:cNvSpPr/>
              <p:nvPr/>
            </p:nvSpPr>
            <p:spPr>
              <a:xfrm rot="5400000">
                <a:off x="1828527" y="2657994"/>
                <a:ext cx="669360" cy="38051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Arrow: Right 6"/>
              <p:cNvSpPr txBox="1"/>
              <p:nvPr/>
            </p:nvSpPr>
            <p:spPr>
              <a:xfrm rot="5400000">
                <a:off x="1885605" y="2677020"/>
                <a:ext cx="555205" cy="2283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nvGrpSpPr>
            <p:cNvPr id="23" name="Group 22"/>
            <p:cNvGrpSpPr/>
            <p:nvPr/>
          </p:nvGrpSpPr>
          <p:grpSpPr>
            <a:xfrm>
              <a:off x="9681872" y="4756925"/>
              <a:ext cx="1671928" cy="1284499"/>
              <a:chOff x="3548280" y="2343360"/>
              <a:chExt cx="789460" cy="792478"/>
            </a:xfrm>
          </p:grpSpPr>
          <p:sp>
            <p:nvSpPr>
              <p:cNvPr id="30" name="Oval 29"/>
              <p:cNvSpPr/>
              <p:nvPr/>
            </p:nvSpPr>
            <p:spPr>
              <a:xfrm>
                <a:off x="3548280" y="2343360"/>
                <a:ext cx="789460" cy="79247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Oval 4"/>
              <p:cNvSpPr txBox="1"/>
              <p:nvPr/>
            </p:nvSpPr>
            <p:spPr>
              <a:xfrm>
                <a:off x="3663894" y="2481707"/>
                <a:ext cx="558232" cy="5603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Company’s staff management</a:t>
                </a:r>
              </a:p>
            </p:txBody>
          </p:sp>
        </p:grpSp>
        <p:grpSp>
          <p:nvGrpSpPr>
            <p:cNvPr id="24" name="Group 23"/>
            <p:cNvGrpSpPr/>
            <p:nvPr/>
          </p:nvGrpSpPr>
          <p:grpSpPr>
            <a:xfrm>
              <a:off x="6135387" y="5054233"/>
              <a:ext cx="2148278" cy="1092349"/>
              <a:chOff x="1754010" y="3248091"/>
              <a:chExt cx="818393" cy="799396"/>
            </a:xfrm>
          </p:grpSpPr>
          <p:sp>
            <p:nvSpPr>
              <p:cNvPr id="28" name="Oval 27"/>
              <p:cNvSpPr/>
              <p:nvPr/>
            </p:nvSpPr>
            <p:spPr>
              <a:xfrm>
                <a:off x="1754010" y="3248091"/>
                <a:ext cx="818393" cy="79939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6"/>
              <p:cNvSpPr txBox="1"/>
              <p:nvPr/>
            </p:nvSpPr>
            <p:spPr>
              <a:xfrm>
                <a:off x="1873861" y="3365160"/>
                <a:ext cx="578691" cy="5652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Family’s schedule application</a:t>
                </a:r>
              </a:p>
            </p:txBody>
          </p:sp>
        </p:grpSp>
        <p:grpSp>
          <p:nvGrpSpPr>
            <p:cNvPr id="25" name="Group 24"/>
            <p:cNvGrpSpPr/>
            <p:nvPr/>
          </p:nvGrpSpPr>
          <p:grpSpPr>
            <a:xfrm>
              <a:off x="3100525" y="4756926"/>
              <a:ext cx="1866153" cy="1327926"/>
              <a:chOff x="0" y="2431179"/>
              <a:chExt cx="793004" cy="760538"/>
            </a:xfrm>
          </p:grpSpPr>
          <p:sp>
            <p:nvSpPr>
              <p:cNvPr id="26" name="Oval 25"/>
              <p:cNvSpPr/>
              <p:nvPr/>
            </p:nvSpPr>
            <p:spPr>
              <a:xfrm>
                <a:off x="0" y="2431179"/>
                <a:ext cx="793004" cy="7605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Oval 8"/>
              <p:cNvSpPr txBox="1"/>
              <p:nvPr/>
            </p:nvSpPr>
            <p:spPr>
              <a:xfrm>
                <a:off x="116133" y="2542557"/>
                <a:ext cx="560738" cy="5377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Shop’s employee management</a:t>
                </a:r>
              </a:p>
            </p:txBody>
          </p:sp>
        </p:grpSp>
        <p:grpSp>
          <p:nvGrpSpPr>
            <p:cNvPr id="33" name="Group 32"/>
            <p:cNvGrpSpPr/>
            <p:nvPr/>
          </p:nvGrpSpPr>
          <p:grpSpPr>
            <a:xfrm rot="7277149">
              <a:off x="4563282" y="4005513"/>
              <a:ext cx="1335447" cy="650557"/>
              <a:chOff x="2692302" y="2300639"/>
              <a:chExt cx="830305" cy="359136"/>
            </a:xfrm>
          </p:grpSpPr>
          <p:sp>
            <p:nvSpPr>
              <p:cNvPr id="34" name="Arrow: Right 33"/>
              <p:cNvSpPr/>
              <p:nvPr/>
            </p:nvSpPr>
            <p:spPr>
              <a:xfrm rot="1386695">
                <a:off x="2692302" y="2300639"/>
                <a:ext cx="830305" cy="35913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Arrow: Right 4"/>
              <p:cNvSpPr txBox="1"/>
              <p:nvPr/>
            </p:nvSpPr>
            <p:spPr>
              <a:xfrm rot="1386695">
                <a:off x="2696626" y="2351321"/>
                <a:ext cx="722564" cy="215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grpSp>
      <p:sp>
        <p:nvSpPr>
          <p:cNvPr id="32" name="Title 1"/>
          <p:cNvSpPr txBox="1">
            <a:spLocks/>
          </p:cNvSpPr>
          <p:nvPr/>
        </p:nvSpPr>
        <p:spPr>
          <a:xfrm>
            <a:off x="838200" y="365125"/>
            <a:ext cx="2931367" cy="6425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Overview</a:t>
            </a:r>
          </a:p>
        </p:txBody>
      </p:sp>
    </p:spTree>
    <p:extLst>
      <p:ext uri="{BB962C8B-B14F-4D97-AF65-F5344CB8AC3E}">
        <p14:creationId xmlns:p14="http://schemas.microsoft.com/office/powerpoint/2010/main" val="1743657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1" y="365125"/>
            <a:ext cx="3194154" cy="6392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FIS Module</a:t>
            </a:r>
          </a:p>
        </p:txBody>
      </p:sp>
      <p:sp>
        <p:nvSpPr>
          <p:cNvPr id="15" name="Freeform: Shape 14"/>
          <p:cNvSpPr/>
          <p:nvPr/>
        </p:nvSpPr>
        <p:spPr>
          <a:xfrm>
            <a:off x="1409660" y="1449473"/>
            <a:ext cx="1662684" cy="1662684"/>
          </a:xfrm>
          <a:custGeom>
            <a:avLst/>
            <a:gdLst>
              <a:gd name="connsiteX0" fmla="*/ 0 w 1662684"/>
              <a:gd name="connsiteY0" fmla="*/ 831342 h 1662684"/>
              <a:gd name="connsiteX1" fmla="*/ 831342 w 1662684"/>
              <a:gd name="connsiteY1" fmla="*/ 0 h 1662684"/>
              <a:gd name="connsiteX2" fmla="*/ 1662684 w 1662684"/>
              <a:gd name="connsiteY2" fmla="*/ 831342 h 1662684"/>
              <a:gd name="connsiteX3" fmla="*/ 831342 w 1662684"/>
              <a:gd name="connsiteY3" fmla="*/ 1662684 h 1662684"/>
              <a:gd name="connsiteX4" fmla="*/ 0 w 1662684"/>
              <a:gd name="connsiteY4" fmla="*/ 831342 h 166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684" h="1662684">
                <a:moveTo>
                  <a:pt x="0" y="831342"/>
                </a:moveTo>
                <a:cubicBezTo>
                  <a:pt x="0" y="372204"/>
                  <a:pt x="372204" y="0"/>
                  <a:pt x="831342" y="0"/>
                </a:cubicBezTo>
                <a:cubicBezTo>
                  <a:pt x="1290480" y="0"/>
                  <a:pt x="1662684" y="372204"/>
                  <a:pt x="1662684" y="831342"/>
                </a:cubicBezTo>
                <a:cubicBezTo>
                  <a:pt x="1662684" y="1290480"/>
                  <a:pt x="1290480" y="1662684"/>
                  <a:pt x="831342" y="1662684"/>
                </a:cubicBezTo>
                <a:cubicBezTo>
                  <a:pt x="372204" y="1662684"/>
                  <a:pt x="0" y="1290480"/>
                  <a:pt x="0" y="831342"/>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77784" tIns="277784" rIns="277784" bIns="277784" numCol="1" spcCol="1270" anchor="ctr" anchorCtr="0">
            <a:noAutofit/>
          </a:bodyPr>
          <a:lstStyle/>
          <a:p>
            <a:pPr marL="0" lvl="0" indent="0" algn="ctr" defTabSz="1200150">
              <a:lnSpc>
                <a:spcPct val="90000"/>
              </a:lnSpc>
              <a:spcBef>
                <a:spcPct val="0"/>
              </a:spcBef>
              <a:spcAft>
                <a:spcPct val="35000"/>
              </a:spcAft>
              <a:buNone/>
            </a:pPr>
            <a:r>
              <a:rPr lang="en-US" sz="2700" kern="1200" dirty="0"/>
              <a:t>Identify system</a:t>
            </a:r>
          </a:p>
        </p:txBody>
      </p:sp>
      <p:sp>
        <p:nvSpPr>
          <p:cNvPr id="16" name="Freeform: Shape 15"/>
          <p:cNvSpPr/>
          <p:nvPr/>
        </p:nvSpPr>
        <p:spPr>
          <a:xfrm>
            <a:off x="1758824" y="3247167"/>
            <a:ext cx="964356" cy="964356"/>
          </a:xfrm>
          <a:custGeom>
            <a:avLst/>
            <a:gdLst>
              <a:gd name="connsiteX0" fmla="*/ 127825 w 964356"/>
              <a:gd name="connsiteY0" fmla="*/ 368770 h 964356"/>
              <a:gd name="connsiteX1" fmla="*/ 368770 w 964356"/>
              <a:gd name="connsiteY1" fmla="*/ 368770 h 964356"/>
              <a:gd name="connsiteX2" fmla="*/ 368770 w 964356"/>
              <a:gd name="connsiteY2" fmla="*/ 127825 h 964356"/>
              <a:gd name="connsiteX3" fmla="*/ 595586 w 964356"/>
              <a:gd name="connsiteY3" fmla="*/ 127825 h 964356"/>
              <a:gd name="connsiteX4" fmla="*/ 595586 w 964356"/>
              <a:gd name="connsiteY4" fmla="*/ 368770 h 964356"/>
              <a:gd name="connsiteX5" fmla="*/ 836531 w 964356"/>
              <a:gd name="connsiteY5" fmla="*/ 368770 h 964356"/>
              <a:gd name="connsiteX6" fmla="*/ 836531 w 964356"/>
              <a:gd name="connsiteY6" fmla="*/ 595586 h 964356"/>
              <a:gd name="connsiteX7" fmla="*/ 595586 w 964356"/>
              <a:gd name="connsiteY7" fmla="*/ 595586 h 964356"/>
              <a:gd name="connsiteX8" fmla="*/ 595586 w 964356"/>
              <a:gd name="connsiteY8" fmla="*/ 836531 h 964356"/>
              <a:gd name="connsiteX9" fmla="*/ 368770 w 964356"/>
              <a:gd name="connsiteY9" fmla="*/ 836531 h 964356"/>
              <a:gd name="connsiteX10" fmla="*/ 368770 w 964356"/>
              <a:gd name="connsiteY10" fmla="*/ 595586 h 964356"/>
              <a:gd name="connsiteX11" fmla="*/ 127825 w 964356"/>
              <a:gd name="connsiteY11" fmla="*/ 595586 h 964356"/>
              <a:gd name="connsiteX12" fmla="*/ 127825 w 964356"/>
              <a:gd name="connsiteY12" fmla="*/ 368770 h 96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4356" h="964356">
                <a:moveTo>
                  <a:pt x="127825" y="368770"/>
                </a:moveTo>
                <a:lnTo>
                  <a:pt x="368770" y="368770"/>
                </a:lnTo>
                <a:lnTo>
                  <a:pt x="368770" y="127825"/>
                </a:lnTo>
                <a:lnTo>
                  <a:pt x="595586" y="127825"/>
                </a:lnTo>
                <a:lnTo>
                  <a:pt x="595586" y="368770"/>
                </a:lnTo>
                <a:lnTo>
                  <a:pt x="836531" y="368770"/>
                </a:lnTo>
                <a:lnTo>
                  <a:pt x="836531" y="595586"/>
                </a:lnTo>
                <a:lnTo>
                  <a:pt x="595586" y="595586"/>
                </a:lnTo>
                <a:lnTo>
                  <a:pt x="595586" y="836531"/>
                </a:lnTo>
                <a:lnTo>
                  <a:pt x="368770" y="836531"/>
                </a:lnTo>
                <a:lnTo>
                  <a:pt x="368770" y="595586"/>
                </a:lnTo>
                <a:lnTo>
                  <a:pt x="127825" y="595586"/>
                </a:lnTo>
                <a:lnTo>
                  <a:pt x="127825" y="368770"/>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27825" tIns="368770" rIns="127825" bIns="36877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17" name="Freeform: Shape 16"/>
          <p:cNvSpPr/>
          <p:nvPr/>
        </p:nvSpPr>
        <p:spPr>
          <a:xfrm>
            <a:off x="1409660" y="4346534"/>
            <a:ext cx="1662684" cy="1662684"/>
          </a:xfrm>
          <a:custGeom>
            <a:avLst/>
            <a:gdLst>
              <a:gd name="connsiteX0" fmla="*/ 0 w 1662684"/>
              <a:gd name="connsiteY0" fmla="*/ 831342 h 1662684"/>
              <a:gd name="connsiteX1" fmla="*/ 831342 w 1662684"/>
              <a:gd name="connsiteY1" fmla="*/ 0 h 1662684"/>
              <a:gd name="connsiteX2" fmla="*/ 1662684 w 1662684"/>
              <a:gd name="connsiteY2" fmla="*/ 831342 h 1662684"/>
              <a:gd name="connsiteX3" fmla="*/ 831342 w 1662684"/>
              <a:gd name="connsiteY3" fmla="*/ 1662684 h 1662684"/>
              <a:gd name="connsiteX4" fmla="*/ 0 w 1662684"/>
              <a:gd name="connsiteY4" fmla="*/ 831342 h 166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684" h="1662684">
                <a:moveTo>
                  <a:pt x="0" y="831342"/>
                </a:moveTo>
                <a:cubicBezTo>
                  <a:pt x="0" y="372204"/>
                  <a:pt x="372204" y="0"/>
                  <a:pt x="831342" y="0"/>
                </a:cubicBezTo>
                <a:cubicBezTo>
                  <a:pt x="1290480" y="0"/>
                  <a:pt x="1662684" y="372204"/>
                  <a:pt x="1662684" y="831342"/>
                </a:cubicBezTo>
                <a:cubicBezTo>
                  <a:pt x="1662684" y="1290480"/>
                  <a:pt x="1290480" y="1662684"/>
                  <a:pt x="831342" y="1662684"/>
                </a:cubicBezTo>
                <a:cubicBezTo>
                  <a:pt x="372204" y="1662684"/>
                  <a:pt x="0" y="1290480"/>
                  <a:pt x="0" y="831342"/>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77784" tIns="277784" rIns="277784" bIns="277784" numCol="1" spcCol="1270" anchor="ctr" anchorCtr="0">
            <a:noAutofit/>
          </a:bodyPr>
          <a:lstStyle/>
          <a:p>
            <a:pPr marL="0" lvl="0" indent="0" algn="ctr" defTabSz="1200150">
              <a:lnSpc>
                <a:spcPct val="90000"/>
              </a:lnSpc>
              <a:spcBef>
                <a:spcPct val="0"/>
              </a:spcBef>
              <a:spcAft>
                <a:spcPct val="35000"/>
              </a:spcAft>
              <a:buNone/>
            </a:pPr>
            <a:r>
              <a:rPr lang="en-US" sz="2700" kern="1200" dirty="0"/>
              <a:t>User Data</a:t>
            </a:r>
          </a:p>
        </p:txBody>
      </p:sp>
      <p:sp>
        <p:nvSpPr>
          <p:cNvPr id="18" name="Freeform: Shape 17"/>
          <p:cNvSpPr/>
          <p:nvPr/>
        </p:nvSpPr>
        <p:spPr>
          <a:xfrm rot="21587729">
            <a:off x="3321655" y="3283398"/>
            <a:ext cx="2606589" cy="923476"/>
          </a:xfrm>
          <a:custGeom>
            <a:avLst/>
            <a:gdLst>
              <a:gd name="connsiteX0" fmla="*/ 0 w 1267615"/>
              <a:gd name="connsiteY0" fmla="*/ 123704 h 618518"/>
              <a:gd name="connsiteX1" fmla="*/ 958356 w 1267615"/>
              <a:gd name="connsiteY1" fmla="*/ 123704 h 618518"/>
              <a:gd name="connsiteX2" fmla="*/ 958356 w 1267615"/>
              <a:gd name="connsiteY2" fmla="*/ 0 h 618518"/>
              <a:gd name="connsiteX3" fmla="*/ 1267615 w 1267615"/>
              <a:gd name="connsiteY3" fmla="*/ 309259 h 618518"/>
              <a:gd name="connsiteX4" fmla="*/ 958356 w 1267615"/>
              <a:gd name="connsiteY4" fmla="*/ 618518 h 618518"/>
              <a:gd name="connsiteX5" fmla="*/ 958356 w 1267615"/>
              <a:gd name="connsiteY5" fmla="*/ 494814 h 618518"/>
              <a:gd name="connsiteX6" fmla="*/ 0 w 1267615"/>
              <a:gd name="connsiteY6" fmla="*/ 494814 h 618518"/>
              <a:gd name="connsiteX7" fmla="*/ 0 w 1267615"/>
              <a:gd name="connsiteY7" fmla="*/ 123704 h 61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7615" h="618518">
                <a:moveTo>
                  <a:pt x="0" y="123704"/>
                </a:moveTo>
                <a:lnTo>
                  <a:pt x="958356" y="123704"/>
                </a:lnTo>
                <a:lnTo>
                  <a:pt x="958356" y="0"/>
                </a:lnTo>
                <a:lnTo>
                  <a:pt x="1267615" y="309259"/>
                </a:lnTo>
                <a:lnTo>
                  <a:pt x="958356" y="618518"/>
                </a:lnTo>
                <a:lnTo>
                  <a:pt x="958356" y="494814"/>
                </a:lnTo>
                <a:lnTo>
                  <a:pt x="0" y="494814"/>
                </a:lnTo>
                <a:lnTo>
                  <a:pt x="0" y="123704"/>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123703" rIns="185554" bIns="123704" numCol="1" spcCol="1270" anchor="ctr" anchorCtr="0">
            <a:noAutofit/>
          </a:bodyPr>
          <a:lstStyle/>
          <a:p>
            <a:pPr marL="0" lvl="0" indent="0" algn="ctr" defTabSz="933450">
              <a:lnSpc>
                <a:spcPct val="90000"/>
              </a:lnSpc>
              <a:spcBef>
                <a:spcPct val="0"/>
              </a:spcBef>
              <a:spcAft>
                <a:spcPct val="35000"/>
              </a:spcAft>
              <a:buNone/>
            </a:pPr>
            <a:endParaRPr lang="en-US" sz="2100" kern="1200"/>
          </a:p>
        </p:txBody>
      </p:sp>
      <p:sp>
        <p:nvSpPr>
          <p:cNvPr id="19" name="Freeform: Shape 18"/>
          <p:cNvSpPr/>
          <p:nvPr/>
        </p:nvSpPr>
        <p:spPr>
          <a:xfrm>
            <a:off x="6177557" y="2826257"/>
            <a:ext cx="1956680" cy="1716222"/>
          </a:xfrm>
          <a:custGeom>
            <a:avLst/>
            <a:gdLst>
              <a:gd name="connsiteX0" fmla="*/ 0 w 1956680"/>
              <a:gd name="connsiteY0" fmla="*/ 858111 h 1716222"/>
              <a:gd name="connsiteX1" fmla="*/ 978340 w 1956680"/>
              <a:gd name="connsiteY1" fmla="*/ 0 h 1716222"/>
              <a:gd name="connsiteX2" fmla="*/ 1956680 w 1956680"/>
              <a:gd name="connsiteY2" fmla="*/ 858111 h 1716222"/>
              <a:gd name="connsiteX3" fmla="*/ 978340 w 1956680"/>
              <a:gd name="connsiteY3" fmla="*/ 1716222 h 1716222"/>
              <a:gd name="connsiteX4" fmla="*/ 0 w 1956680"/>
              <a:gd name="connsiteY4" fmla="*/ 858111 h 17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680" h="1716222">
                <a:moveTo>
                  <a:pt x="0" y="858111"/>
                </a:moveTo>
                <a:cubicBezTo>
                  <a:pt x="0" y="384189"/>
                  <a:pt x="438018" y="0"/>
                  <a:pt x="978340" y="0"/>
                </a:cubicBezTo>
                <a:cubicBezTo>
                  <a:pt x="1518662" y="0"/>
                  <a:pt x="1956680" y="384189"/>
                  <a:pt x="1956680" y="858111"/>
                </a:cubicBezTo>
                <a:cubicBezTo>
                  <a:pt x="1956680" y="1332033"/>
                  <a:pt x="1518662" y="1716222"/>
                  <a:pt x="978340" y="1716222"/>
                </a:cubicBezTo>
                <a:cubicBezTo>
                  <a:pt x="438018" y="1716222"/>
                  <a:pt x="0" y="1332033"/>
                  <a:pt x="0" y="858111"/>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20839" tIns="285625" rIns="320839" bIns="285625" numCol="1" spcCol="1270" anchor="ctr" anchorCtr="0">
            <a:noAutofit/>
          </a:bodyPr>
          <a:lstStyle/>
          <a:p>
            <a:pPr marL="0" lvl="0" indent="0" algn="ctr" defTabSz="1200150">
              <a:lnSpc>
                <a:spcPct val="90000"/>
              </a:lnSpc>
              <a:spcBef>
                <a:spcPct val="0"/>
              </a:spcBef>
              <a:spcAft>
                <a:spcPct val="35000"/>
              </a:spcAft>
              <a:buNone/>
            </a:pPr>
            <a:r>
              <a:rPr lang="en-US" sz="2700" dirty="0"/>
              <a:t>Attention LOG</a:t>
            </a:r>
          </a:p>
        </p:txBody>
      </p:sp>
      <p:sp>
        <p:nvSpPr>
          <p:cNvPr id="20" name="Freeform: Shape 19"/>
          <p:cNvSpPr/>
          <p:nvPr/>
        </p:nvSpPr>
        <p:spPr>
          <a:xfrm>
            <a:off x="3434175" y="3508141"/>
            <a:ext cx="2297266" cy="442408"/>
          </a:xfrm>
          <a:custGeom>
            <a:avLst/>
            <a:gdLst>
              <a:gd name="connsiteX0" fmla="*/ 0 w 1956680"/>
              <a:gd name="connsiteY0" fmla="*/ 858111 h 1716222"/>
              <a:gd name="connsiteX1" fmla="*/ 978340 w 1956680"/>
              <a:gd name="connsiteY1" fmla="*/ 0 h 1716222"/>
              <a:gd name="connsiteX2" fmla="*/ 1956680 w 1956680"/>
              <a:gd name="connsiteY2" fmla="*/ 858111 h 1716222"/>
              <a:gd name="connsiteX3" fmla="*/ 978340 w 1956680"/>
              <a:gd name="connsiteY3" fmla="*/ 1716222 h 1716222"/>
              <a:gd name="connsiteX4" fmla="*/ 0 w 1956680"/>
              <a:gd name="connsiteY4" fmla="*/ 858111 h 17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680" h="1716222">
                <a:moveTo>
                  <a:pt x="0" y="858111"/>
                </a:moveTo>
                <a:cubicBezTo>
                  <a:pt x="0" y="384189"/>
                  <a:pt x="438018" y="0"/>
                  <a:pt x="978340" y="0"/>
                </a:cubicBezTo>
                <a:cubicBezTo>
                  <a:pt x="1518662" y="0"/>
                  <a:pt x="1956680" y="384189"/>
                  <a:pt x="1956680" y="858111"/>
                </a:cubicBezTo>
                <a:cubicBezTo>
                  <a:pt x="1956680" y="1332033"/>
                  <a:pt x="1518662" y="1716222"/>
                  <a:pt x="978340" y="1716222"/>
                </a:cubicBezTo>
                <a:cubicBezTo>
                  <a:pt x="438018" y="1716222"/>
                  <a:pt x="0" y="1332033"/>
                  <a:pt x="0" y="858111"/>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20839" tIns="285625" rIns="320839" bIns="285625" numCol="1" spcCol="1270" anchor="ctr" anchorCtr="0">
            <a:noAutofit/>
          </a:bodyPr>
          <a:lstStyle/>
          <a:p>
            <a:pPr marL="0" lvl="0" indent="0" algn="ctr" defTabSz="1200150">
              <a:lnSpc>
                <a:spcPct val="90000"/>
              </a:lnSpc>
              <a:spcBef>
                <a:spcPct val="0"/>
              </a:spcBef>
              <a:spcAft>
                <a:spcPct val="35000"/>
              </a:spcAft>
              <a:buNone/>
            </a:pPr>
            <a:r>
              <a:rPr lang="en-US" sz="2700" kern="1200" dirty="0"/>
              <a:t>FIS Module</a:t>
            </a:r>
          </a:p>
        </p:txBody>
      </p:sp>
      <p:sp>
        <p:nvSpPr>
          <p:cNvPr id="9" name="Freeform: Shape 8"/>
          <p:cNvSpPr/>
          <p:nvPr/>
        </p:nvSpPr>
        <p:spPr>
          <a:xfrm rot="21587729">
            <a:off x="8383556" y="3225850"/>
            <a:ext cx="802420" cy="923476"/>
          </a:xfrm>
          <a:custGeom>
            <a:avLst/>
            <a:gdLst>
              <a:gd name="connsiteX0" fmla="*/ 0 w 1267615"/>
              <a:gd name="connsiteY0" fmla="*/ 123704 h 618518"/>
              <a:gd name="connsiteX1" fmla="*/ 958356 w 1267615"/>
              <a:gd name="connsiteY1" fmla="*/ 123704 h 618518"/>
              <a:gd name="connsiteX2" fmla="*/ 958356 w 1267615"/>
              <a:gd name="connsiteY2" fmla="*/ 0 h 618518"/>
              <a:gd name="connsiteX3" fmla="*/ 1267615 w 1267615"/>
              <a:gd name="connsiteY3" fmla="*/ 309259 h 618518"/>
              <a:gd name="connsiteX4" fmla="*/ 958356 w 1267615"/>
              <a:gd name="connsiteY4" fmla="*/ 618518 h 618518"/>
              <a:gd name="connsiteX5" fmla="*/ 958356 w 1267615"/>
              <a:gd name="connsiteY5" fmla="*/ 494814 h 618518"/>
              <a:gd name="connsiteX6" fmla="*/ 0 w 1267615"/>
              <a:gd name="connsiteY6" fmla="*/ 494814 h 618518"/>
              <a:gd name="connsiteX7" fmla="*/ 0 w 1267615"/>
              <a:gd name="connsiteY7" fmla="*/ 123704 h 61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7615" h="618518">
                <a:moveTo>
                  <a:pt x="0" y="123704"/>
                </a:moveTo>
                <a:lnTo>
                  <a:pt x="958356" y="123704"/>
                </a:lnTo>
                <a:lnTo>
                  <a:pt x="958356" y="0"/>
                </a:lnTo>
                <a:lnTo>
                  <a:pt x="1267615" y="309259"/>
                </a:lnTo>
                <a:lnTo>
                  <a:pt x="958356" y="618518"/>
                </a:lnTo>
                <a:lnTo>
                  <a:pt x="958356" y="494814"/>
                </a:lnTo>
                <a:lnTo>
                  <a:pt x="0" y="494814"/>
                </a:lnTo>
                <a:lnTo>
                  <a:pt x="0" y="123704"/>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123703" rIns="185554" bIns="123704" numCol="1" spcCol="1270" anchor="ctr" anchorCtr="0">
            <a:noAutofit/>
          </a:bodyPr>
          <a:lstStyle/>
          <a:p>
            <a:pPr marL="0" lvl="0" indent="0" algn="ctr" defTabSz="933450">
              <a:lnSpc>
                <a:spcPct val="90000"/>
              </a:lnSpc>
              <a:spcBef>
                <a:spcPct val="0"/>
              </a:spcBef>
              <a:spcAft>
                <a:spcPct val="35000"/>
              </a:spcAft>
              <a:buNone/>
            </a:pPr>
            <a:endParaRPr lang="en-US" sz="2100" kern="1200"/>
          </a:p>
        </p:txBody>
      </p:sp>
      <p:sp>
        <p:nvSpPr>
          <p:cNvPr id="10" name="Freeform: Shape 9"/>
          <p:cNvSpPr/>
          <p:nvPr/>
        </p:nvSpPr>
        <p:spPr>
          <a:xfrm>
            <a:off x="9384261" y="1952270"/>
            <a:ext cx="2472959" cy="3414208"/>
          </a:xfrm>
          <a:custGeom>
            <a:avLst/>
            <a:gdLst>
              <a:gd name="connsiteX0" fmla="*/ 0 w 1956680"/>
              <a:gd name="connsiteY0" fmla="*/ 858111 h 1716222"/>
              <a:gd name="connsiteX1" fmla="*/ 978340 w 1956680"/>
              <a:gd name="connsiteY1" fmla="*/ 0 h 1716222"/>
              <a:gd name="connsiteX2" fmla="*/ 1956680 w 1956680"/>
              <a:gd name="connsiteY2" fmla="*/ 858111 h 1716222"/>
              <a:gd name="connsiteX3" fmla="*/ 978340 w 1956680"/>
              <a:gd name="connsiteY3" fmla="*/ 1716222 h 1716222"/>
              <a:gd name="connsiteX4" fmla="*/ 0 w 1956680"/>
              <a:gd name="connsiteY4" fmla="*/ 858111 h 17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680" h="1716222">
                <a:moveTo>
                  <a:pt x="0" y="858111"/>
                </a:moveTo>
                <a:cubicBezTo>
                  <a:pt x="0" y="384189"/>
                  <a:pt x="438018" y="0"/>
                  <a:pt x="978340" y="0"/>
                </a:cubicBezTo>
                <a:cubicBezTo>
                  <a:pt x="1518662" y="0"/>
                  <a:pt x="1956680" y="384189"/>
                  <a:pt x="1956680" y="858111"/>
                </a:cubicBezTo>
                <a:cubicBezTo>
                  <a:pt x="1956680" y="1332033"/>
                  <a:pt x="1518662" y="1716222"/>
                  <a:pt x="978340" y="1716222"/>
                </a:cubicBezTo>
                <a:cubicBezTo>
                  <a:pt x="438018" y="1716222"/>
                  <a:pt x="0" y="1332033"/>
                  <a:pt x="0" y="858111"/>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20839" tIns="285625" rIns="320839" bIns="285625" numCol="1" spcCol="1270" anchor="ctr" anchorCtr="0">
            <a:noAutofit/>
          </a:bodyPr>
          <a:lstStyle/>
          <a:p>
            <a:pPr algn="ctr"/>
            <a:r>
              <a:rPr lang="en-US" sz="2800" dirty="0"/>
              <a:t>WEB Application</a:t>
            </a:r>
          </a:p>
        </p:txBody>
      </p:sp>
    </p:spTree>
    <p:extLst>
      <p:ext uri="{BB962C8B-B14F-4D97-AF65-F5344CB8AC3E}">
        <p14:creationId xmlns:p14="http://schemas.microsoft.com/office/powerpoint/2010/main" val="6384002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circle(in)">
                                      <p:cBhvr>
                                        <p:cTn id="21" dur="2000"/>
                                        <p:tgtEl>
                                          <p:spTgt spid="18"/>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ircle(in)">
                                      <p:cBhvr>
                                        <p:cTn id="24" dur="2000"/>
                                        <p:tgtEl>
                                          <p:spTgt spid="20"/>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ircle(in)">
                                      <p:cBhvr>
                                        <p:cTn id="27" dur="2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2000"/>
                                        <p:tgtEl>
                                          <p:spTgt spid="9"/>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circle(in)">
                                      <p:cBhvr>
                                        <p:cTn id="3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59655"/>
            <a:ext cx="1273105" cy="369332"/>
          </a:xfrm>
          <a:prstGeom prst="rect">
            <a:avLst/>
          </a:prstGeom>
          <a:noFill/>
        </p:spPr>
        <p:txBody>
          <a:bodyPr wrap="none" rtlCol="0">
            <a:spAutoFit/>
          </a:bodyPr>
          <a:lstStyle/>
          <a:p>
            <a:r>
              <a:rPr lang="en-US" dirty="0">
                <a:solidFill>
                  <a:schemeClr val="bg1"/>
                </a:solidFill>
              </a:rPr>
              <a:t>Compare</a:t>
            </a:r>
          </a:p>
        </p:txBody>
      </p:sp>
      <p:sp>
        <p:nvSpPr>
          <p:cNvPr id="6" name="Rectangle 5"/>
          <p:cNvSpPr/>
          <p:nvPr/>
        </p:nvSpPr>
        <p:spPr>
          <a:xfrm>
            <a:off x="4240602" y="585377"/>
            <a:ext cx="3583708" cy="2727448"/>
          </a:xfrm>
          <a:prstGeom prst="rect">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4"/>
          <a:stretch>
            <a:fillRect/>
          </a:stretch>
        </p:blipFill>
        <p:spPr>
          <a:xfrm>
            <a:off x="8370835" y="585377"/>
            <a:ext cx="3557987" cy="2727448"/>
          </a:xfrm>
          <a:prstGeom prst="rect">
            <a:avLst/>
          </a:prstGeom>
        </p:spPr>
      </p:pic>
      <p:pic>
        <p:nvPicPr>
          <p:cNvPr id="8" name="Picture 7"/>
          <p:cNvPicPr>
            <a:picLocks noChangeAspect="1"/>
          </p:cNvPicPr>
          <p:nvPr/>
        </p:nvPicPr>
        <p:blipFill>
          <a:blip r:embed="rId5"/>
          <a:stretch>
            <a:fillRect/>
          </a:stretch>
        </p:blipFill>
        <p:spPr>
          <a:xfrm>
            <a:off x="402682" y="585377"/>
            <a:ext cx="3291395" cy="2727449"/>
          </a:xfrm>
          <a:prstGeom prst="rect">
            <a:avLst/>
          </a:prstGeom>
        </p:spPr>
      </p:pic>
      <p:pic>
        <p:nvPicPr>
          <p:cNvPr id="10" name="Picture 9"/>
          <p:cNvPicPr>
            <a:picLocks noChangeAspect="1"/>
          </p:cNvPicPr>
          <p:nvPr/>
        </p:nvPicPr>
        <p:blipFill>
          <a:blip r:embed="rId6"/>
          <a:stretch>
            <a:fillRect/>
          </a:stretch>
        </p:blipFill>
        <p:spPr>
          <a:xfrm>
            <a:off x="402681" y="3798914"/>
            <a:ext cx="3288027" cy="2272102"/>
          </a:xfrm>
          <a:prstGeom prst="rect">
            <a:avLst/>
          </a:prstGeom>
        </p:spPr>
      </p:pic>
      <p:pic>
        <p:nvPicPr>
          <p:cNvPr id="11" name="Picture 10"/>
          <p:cNvPicPr>
            <a:picLocks noChangeAspect="1"/>
          </p:cNvPicPr>
          <p:nvPr/>
        </p:nvPicPr>
        <p:blipFill>
          <a:blip r:embed="rId7"/>
          <a:stretch>
            <a:fillRect/>
          </a:stretch>
        </p:blipFill>
        <p:spPr>
          <a:xfrm>
            <a:off x="4237233" y="3798914"/>
            <a:ext cx="3587077" cy="2272101"/>
          </a:xfrm>
          <a:prstGeom prst="rect">
            <a:avLst/>
          </a:prstGeom>
        </p:spPr>
      </p:pic>
      <p:pic>
        <p:nvPicPr>
          <p:cNvPr id="12" name="Picture 11"/>
          <p:cNvPicPr>
            <a:picLocks noChangeAspect="1"/>
          </p:cNvPicPr>
          <p:nvPr/>
        </p:nvPicPr>
        <p:blipFill>
          <a:blip r:embed="rId8"/>
          <a:stretch>
            <a:fillRect/>
          </a:stretch>
        </p:blipFill>
        <p:spPr>
          <a:xfrm>
            <a:off x="8370834" y="3798913"/>
            <a:ext cx="3557987" cy="2272101"/>
          </a:xfrm>
          <a:prstGeom prst="rect">
            <a:avLst/>
          </a:prstGeom>
        </p:spPr>
      </p:pic>
    </p:spTree>
    <p:extLst>
      <p:ext uri="{BB962C8B-B14F-4D97-AF65-F5344CB8AC3E}">
        <p14:creationId xmlns:p14="http://schemas.microsoft.com/office/powerpoint/2010/main" val="1616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86437" y="2133033"/>
            <a:ext cx="2862811"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chemeClr val="bg1"/>
              </a:solidFill>
              <a:latin typeface="Roboto Light" charset="0"/>
              <a:ea typeface="Roboto Light" charset="0"/>
              <a:cs typeface="Roboto Light" charset="0"/>
            </a:endParaRPr>
          </a:p>
        </p:txBody>
      </p:sp>
      <p:sp>
        <p:nvSpPr>
          <p:cNvPr id="4"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Roboto Light" charset="0"/>
              <a:ea typeface="Roboto Light" charset="0"/>
              <a:cs typeface="Roboto Light" charset="0"/>
            </a:endParaRP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Administrator</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Manager</a:t>
            </a:r>
          </a:p>
          <a:p>
            <a:pPr lvl="1">
              <a:buFont typeface="Wingdings" charset="2"/>
              <a:buChar char="Ø"/>
            </a:pPr>
            <a:endParaRPr lang="en-US" dirty="0">
              <a:latin typeface="Roboto Light" charset="0"/>
              <a:ea typeface="Roboto Light" charset="0"/>
              <a:cs typeface="Roboto Light" charset="0"/>
            </a:endParaRPr>
          </a:p>
          <a:p>
            <a:pPr lvl="1">
              <a:buFont typeface="Wingdings" charset="2"/>
              <a:buChar char="Ø"/>
            </a:pPr>
            <a:r>
              <a:rPr lang="en-US" dirty="0">
                <a:latin typeface="Roboto Light" charset="0"/>
                <a:ea typeface="Roboto Light" charset="0"/>
                <a:cs typeface="Roboto Light" charset="0"/>
              </a:rPr>
              <a:t> Employee</a:t>
            </a:r>
          </a:p>
        </p:txBody>
      </p:sp>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4885451" y="1373183"/>
            <a:ext cx="6916586" cy="4638150"/>
          </a:xfrm>
          <a:prstGeom prst="rect">
            <a:avLst/>
          </a:prstGeom>
        </p:spPr>
      </p:pic>
      <p:pic>
        <p:nvPicPr>
          <p:cNvPr id="16" name="Picture 15"/>
          <p:cNvPicPr/>
          <p:nvPr/>
        </p:nvPicPr>
        <p:blipFill>
          <a:blip r:embed="rId4">
            <a:extLst>
              <a:ext uri="{28A0092B-C50C-407E-A947-70E740481C1C}">
                <a14:useLocalDpi xmlns:a14="http://schemas.microsoft.com/office/drawing/2010/main" val="0"/>
              </a:ext>
            </a:extLst>
          </a:blip>
          <a:stretch>
            <a:fillRect/>
          </a:stretch>
        </p:blipFill>
        <p:spPr>
          <a:xfrm>
            <a:off x="4353241" y="1242695"/>
            <a:ext cx="7618626" cy="4768638"/>
          </a:xfrm>
          <a:prstGeom prst="rect">
            <a:avLst/>
          </a:prstGeom>
        </p:spPr>
      </p:pic>
      <p:pic>
        <p:nvPicPr>
          <p:cNvPr id="17" name="Picture 16"/>
          <p:cNvPicPr/>
          <p:nvPr/>
        </p:nvPicPr>
        <p:blipFill>
          <a:blip r:embed="rId5">
            <a:extLst>
              <a:ext uri="{28A0092B-C50C-407E-A947-70E740481C1C}">
                <a14:useLocalDpi xmlns:a14="http://schemas.microsoft.com/office/drawing/2010/main" val="0"/>
              </a:ext>
            </a:extLst>
          </a:blip>
          <a:stretch>
            <a:fillRect/>
          </a:stretch>
        </p:blipFill>
        <p:spPr>
          <a:xfrm>
            <a:off x="4348443" y="1041589"/>
            <a:ext cx="7623423" cy="5301338"/>
          </a:xfrm>
          <a:prstGeom prst="rect">
            <a:avLst/>
          </a:prstGeom>
        </p:spPr>
      </p:pic>
      <p:sp>
        <p:nvSpPr>
          <p:cNvPr id="18"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Functional Requirement</a:t>
            </a:r>
          </a:p>
        </p:txBody>
      </p:sp>
      <p:sp>
        <p:nvSpPr>
          <p:cNvPr id="9" name="Rectangle 8"/>
          <p:cNvSpPr/>
          <p:nvPr/>
        </p:nvSpPr>
        <p:spPr>
          <a:xfrm>
            <a:off x="838200" y="138896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tx1"/>
                </a:solidFill>
                <a:latin typeface="Roboto Black" charset="0"/>
                <a:ea typeface="Roboto Black" charset="0"/>
                <a:cs typeface="Roboto Black" charset="0"/>
              </a:rPr>
              <a:t>Use-cases</a:t>
            </a:r>
          </a:p>
        </p:txBody>
      </p:sp>
    </p:spTree>
    <p:extLst>
      <p:ext uri="{BB962C8B-B14F-4D97-AF65-F5344CB8AC3E}">
        <p14:creationId xmlns:p14="http://schemas.microsoft.com/office/powerpoint/2010/main" val="114434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33333E-6 0 L 3.33333E-6 0.11852 " pathEditMode="relative" rAng="0" ptsTypes="AA">
                                      <p:cBhvr>
                                        <p:cTn id="11" dur="300" fill="hold"/>
                                        <p:tgtEl>
                                          <p:spTgt spid="8"/>
                                        </p:tgtEl>
                                        <p:attrNameLst>
                                          <p:attrName>ppt_x</p:attrName>
                                          <p:attrName>ppt_y</p:attrName>
                                        </p:attrNameLst>
                                      </p:cBhvr>
                                      <p:rCtr x="0" y="5926"/>
                                    </p:animMotion>
                                  </p:childTnLst>
                                </p:cTn>
                              </p:par>
                              <p:par>
                                <p:cTn id="12" presetID="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3.33333E-6 0.11852 L 3.33333E-6 0.23032 " pathEditMode="relative" rAng="0" ptsTypes="AA">
                                      <p:cBhvr>
                                        <p:cTn id="19" dur="300" fill="hold"/>
                                        <p:tgtEl>
                                          <p:spTgt spid="8"/>
                                        </p:tgtEl>
                                        <p:attrNameLst>
                                          <p:attrName>ppt_x</p:attrName>
                                          <p:attrName>ppt_y</p:attrName>
                                        </p:attrNameLst>
                                      </p:cBhvr>
                                      <p:rCtr x="0" y="5579"/>
                                    </p:animMotion>
                                  </p:childTnLst>
                                </p:cTn>
                              </p:par>
                              <p:par>
                                <p:cTn id="20" presetID="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733139"/>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Non-functional Requirement</a:t>
            </a:r>
          </a:p>
        </p:txBody>
      </p:sp>
      <p:grpSp>
        <p:nvGrpSpPr>
          <p:cNvPr id="3" name="Group 2"/>
          <p:cNvGrpSpPr/>
          <p:nvPr/>
        </p:nvGrpSpPr>
        <p:grpSpPr>
          <a:xfrm>
            <a:off x="838200" y="2033539"/>
            <a:ext cx="10149590" cy="3444871"/>
            <a:chOff x="838197" y="1388962"/>
            <a:chExt cx="10149590" cy="3444871"/>
          </a:xfrm>
        </p:grpSpPr>
        <p:sp>
          <p:nvSpPr>
            <p:cNvPr id="4" name="Content Placeholder 2"/>
            <p:cNvSpPr txBox="1">
              <a:spLocks/>
            </p:cNvSpPr>
            <p:nvPr/>
          </p:nvSpPr>
          <p:spPr>
            <a:xfrm>
              <a:off x="838197" y="1388962"/>
              <a:ext cx="10149590" cy="34448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Light" charset="0"/>
                  <a:ea typeface="Roboto Light" charset="0"/>
                  <a:cs typeface="Roboto Light" charset="0"/>
                </a:rPr>
                <a:t>		Interface: simple, easy to use</a:t>
              </a:r>
            </a:p>
            <a:p>
              <a:pPr marL="0" indent="0">
                <a:buNone/>
              </a:pPr>
              <a:r>
                <a:rPr lang="en-US" dirty="0">
                  <a:latin typeface="Roboto Light" charset="0"/>
                  <a:ea typeface="Roboto Light" charset="0"/>
                  <a:cs typeface="Roboto Light" charset="0"/>
                </a:rPr>
                <a:t>				</a:t>
              </a:r>
            </a:p>
            <a:p>
              <a:pPr marL="0" indent="0">
                <a:buNone/>
              </a:pPr>
              <a:r>
                <a:rPr lang="en-US" dirty="0">
                  <a:latin typeface="Roboto Light" charset="0"/>
                  <a:ea typeface="Roboto Light" charset="0"/>
                  <a:cs typeface="Roboto Light" charset="0"/>
                </a:rPr>
                <a:t>		24/7</a:t>
              </a:r>
            </a:p>
            <a:p>
              <a:pPr marL="0" indent="0">
                <a:buNone/>
              </a:pPr>
              <a:endParaRPr lang="en-US" dirty="0">
                <a:latin typeface="Roboto Light" charset="0"/>
                <a:ea typeface="Roboto Light" charset="0"/>
                <a:cs typeface="Roboto Light" charset="0"/>
              </a:endParaRPr>
            </a:p>
            <a:p>
              <a:pPr marL="0" indent="0">
                <a:buNone/>
              </a:pPr>
              <a:r>
                <a:rPr lang="en-US" dirty="0">
                  <a:latin typeface="Roboto Light" charset="0"/>
                  <a:ea typeface="Roboto Light" charset="0"/>
                  <a:cs typeface="Roboto Light" charset="0"/>
                </a:rPr>
                <a:t>		Easy to repair, add more function</a:t>
              </a:r>
            </a:p>
            <a:p>
              <a:pPr marL="0" indent="0">
                <a:buNone/>
              </a:pPr>
              <a:r>
                <a:rPr lang="en-US" dirty="0">
                  <a:latin typeface="Roboto Light" charset="0"/>
                  <a:ea typeface="Roboto Light" charset="0"/>
                  <a:cs typeface="Roboto Light" charset="0"/>
                </a:rPr>
                <a:t>				</a:t>
              </a:r>
            </a:p>
          </p:txBody>
        </p:sp>
        <p:sp>
          <p:nvSpPr>
            <p:cNvPr id="6" name="Rectangle 5"/>
            <p:cNvSpPr/>
            <p:nvPr/>
          </p:nvSpPr>
          <p:spPr>
            <a:xfrm>
              <a:off x="838200" y="138896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Usability</a:t>
              </a:r>
            </a:p>
          </p:txBody>
        </p:sp>
        <p:sp>
          <p:nvSpPr>
            <p:cNvPr id="8" name="Rectangle 7"/>
            <p:cNvSpPr/>
            <p:nvPr/>
          </p:nvSpPr>
          <p:spPr>
            <a:xfrm>
              <a:off x="838198" y="2383661"/>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Availability</a:t>
              </a:r>
            </a:p>
          </p:txBody>
        </p:sp>
        <p:sp>
          <p:nvSpPr>
            <p:cNvPr id="9" name="Rectangle 8"/>
            <p:cNvSpPr/>
            <p:nvPr/>
          </p:nvSpPr>
          <p:spPr>
            <a:xfrm>
              <a:off x="838197" y="3429000"/>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Roboto Light" charset="0"/>
                  <a:ea typeface="Roboto Light" charset="0"/>
                  <a:cs typeface="Roboto Light" charset="0"/>
                </a:rPr>
                <a:t>Maintainability</a:t>
              </a:r>
            </a:p>
          </p:txBody>
        </p:sp>
      </p:grpSp>
    </p:spTree>
    <p:extLst>
      <p:ext uri="{BB962C8B-B14F-4D97-AF65-F5344CB8AC3E}">
        <p14:creationId xmlns:p14="http://schemas.microsoft.com/office/powerpoint/2010/main" val="1072301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NamTe\Downloads\update\Admin Screen Sequence .png"/>
          <p:cNvPicPr>
            <a:picLocks noGrp="1"/>
          </p:cNvPicPr>
          <p:nvPr>
            <p:ph idx="1"/>
          </p:nvPr>
        </p:nvPicPr>
        <p:blipFill>
          <a:blip r:embed="rId1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39771" y="1"/>
            <a:ext cx="1892215" cy="725714"/>
          </a:xfrm>
          <a:prstGeom prst="rect">
            <a:avLst/>
          </a:prstGeom>
        </p:spPr>
      </p:pic>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39771" y="2017486"/>
            <a:ext cx="1833637" cy="827314"/>
          </a:xfrm>
          <a:prstGeom prst="rect">
            <a:avLst/>
          </a:prstGeom>
        </p:spPr>
      </p:pic>
      <p:pic>
        <p:nvPicPr>
          <p:cNvPr id="12" name="Picture 1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2627086"/>
            <a:ext cx="1857829" cy="915795"/>
          </a:xfrm>
          <a:prstGeom prst="rect">
            <a:avLst/>
          </a:prstGeom>
        </p:spPr>
      </p:pic>
      <p:pic>
        <p:nvPicPr>
          <p:cNvPr id="13" name="Picture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39200" y="2627086"/>
            <a:ext cx="1843314" cy="895324"/>
          </a:xfrm>
          <a:prstGeom prst="rect">
            <a:avLst/>
          </a:prstGeom>
        </p:spPr>
      </p:pic>
      <p:pic>
        <p:nvPicPr>
          <p:cNvPr id="14" name="Picture 1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50400" y="4445159"/>
            <a:ext cx="1872343" cy="906681"/>
          </a:xfrm>
          <a:prstGeom prst="rect">
            <a:avLst/>
          </a:prstGeom>
        </p:spPr>
      </p:pic>
      <p:pic>
        <p:nvPicPr>
          <p:cNvPr id="16" name="Picture 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96000" y="5877984"/>
            <a:ext cx="1698171" cy="842130"/>
          </a:xfrm>
          <a:prstGeom prst="rect">
            <a:avLst/>
          </a:prstGeom>
        </p:spPr>
      </p:pic>
      <p:pic>
        <p:nvPicPr>
          <p:cNvPr id="17" name="Picture 1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28171" y="5028182"/>
            <a:ext cx="1892172" cy="849802"/>
          </a:xfrm>
          <a:prstGeom prst="rect">
            <a:avLst/>
          </a:prstGeom>
        </p:spPr>
      </p:pic>
      <p:pic>
        <p:nvPicPr>
          <p:cNvPr id="9" name="login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9"/>
          <a:stretch>
            <a:fillRect/>
          </a:stretch>
        </p:blipFill>
        <p:spPr>
          <a:xfrm>
            <a:off x="0" y="0"/>
            <a:ext cx="12234480" cy="6858000"/>
          </a:xfrm>
          <a:prstGeom prst="rect">
            <a:avLst/>
          </a:prstGeom>
        </p:spPr>
      </p:pic>
      <p:pic>
        <p:nvPicPr>
          <p:cNvPr id="10" name="device_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0"/>
          <a:stretch>
            <a:fillRect/>
          </a:stretch>
        </p:blipFill>
        <p:spPr>
          <a:xfrm>
            <a:off x="21240" y="-1"/>
            <a:ext cx="12192000" cy="6858001"/>
          </a:xfrm>
          <a:prstGeom prst="rect">
            <a:avLst/>
          </a:prstGeom>
        </p:spPr>
      </p:pic>
      <p:pic>
        <p:nvPicPr>
          <p:cNvPr id="11" name="reg_2">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1"/>
          <a:stretch>
            <a:fillRect/>
          </a:stretch>
        </p:blipFill>
        <p:spPr>
          <a:xfrm>
            <a:off x="10620" y="0"/>
            <a:ext cx="12192000" cy="6858000"/>
          </a:xfrm>
          <a:prstGeom prst="rect">
            <a:avLst/>
          </a:prstGeom>
        </p:spPr>
      </p:pic>
      <p:pic>
        <p:nvPicPr>
          <p:cNvPr id="15" name="emp_2">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2"/>
          <a:stretch>
            <a:fillRect/>
          </a:stretch>
        </p:blipFill>
        <p:spPr>
          <a:xfrm>
            <a:off x="10620" y="0"/>
            <a:ext cx="12192000" cy="6857999"/>
          </a:xfrm>
          <a:prstGeom prst="rect">
            <a:avLst/>
          </a:prstGeom>
        </p:spPr>
      </p:pic>
    </p:spTree>
    <p:extLst>
      <p:ext uri="{BB962C8B-B14F-4D97-AF65-F5344CB8AC3E}">
        <p14:creationId xmlns:p14="http://schemas.microsoft.com/office/powerpoint/2010/main" val="136744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out)">
                                      <p:cBhvr>
                                        <p:cTn id="12" dur="1500"/>
                                        <p:tgtEl>
                                          <p:spTgt spid="9"/>
                                        </p:tgtEl>
                                      </p:cBhvr>
                                    </p:animEffect>
                                  </p:childTnLst>
                                </p:cTn>
                              </p:par>
                              <p:par>
                                <p:cTn id="13" presetID="1" presetClass="mediacall" presetSubtype="0" fill="hold" nodeType="withEffect">
                                  <p:stCondLst>
                                    <p:cond delay="0"/>
                                  </p:stCondLst>
                                  <p:childTnLst>
                                    <p:cmd type="call" cmd="playFrom(0.0)">
                                      <p:cBhvr>
                                        <p:cTn id="14" dur="6720"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6" presetClass="exit" presetSubtype="16" fill="hold" nodeType="clickEffect">
                                  <p:stCondLst>
                                    <p:cond delay="0"/>
                                  </p:stCondLst>
                                  <p:childTnLst>
                                    <p:animEffect transition="out" filter="circle(in)">
                                      <p:cBhvr>
                                        <p:cTn id="18" dur="2000"/>
                                        <p:tgtEl>
                                          <p:spTgt spid="9"/>
                                        </p:tgtEl>
                                      </p:cBhvr>
                                    </p:animEffect>
                                    <p:set>
                                      <p:cBhvr>
                                        <p:cTn id="19" dur="1" fill="hold">
                                          <p:stCondLst>
                                            <p:cond delay="1999"/>
                                          </p:stCondLst>
                                        </p:cTn>
                                        <p:tgtEl>
                                          <p:spTgt spid="9"/>
                                        </p:tgtEl>
                                        <p:attrNameLst>
                                          <p:attrName>style.visibility</p:attrName>
                                        </p:attrNameLst>
                                      </p:cBhvr>
                                      <p:to>
                                        <p:strVal val="hidden"/>
                                      </p:to>
                                    </p:set>
                                    <p:cmd type="call" cmd="stop">
                                      <p:cBhvr>
                                        <p:cTn id="20" dur="1">
                                          <p:stCondLst>
                                            <p:cond delay="1999"/>
                                          </p:stCondLst>
                                        </p:cTn>
                                        <p:tgtEl>
                                          <p:spTgt spid="9"/>
                                        </p:tgtEl>
                                      </p:cBhvr>
                                    </p:cmd>
                                  </p:childTnLst>
                                </p:cTn>
                              </p:par>
                            </p:childTnLst>
                          </p:cTn>
                        </p:par>
                        <p:par>
                          <p:cTn id="21" fill="hold">
                            <p:stCondLst>
                              <p:cond delay="2000"/>
                            </p:stCondLst>
                            <p:childTnLst>
                              <p:par>
                                <p:cTn id="22" presetID="6" presetClass="entr" presetSubtype="32"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out)">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3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out)">
                                      <p:cBhvr>
                                        <p:cTn id="29" dur="1500"/>
                                        <p:tgtEl>
                                          <p:spTgt spid="10"/>
                                        </p:tgtEl>
                                      </p:cBhvr>
                                    </p:animEffect>
                                  </p:childTnLst>
                                </p:cTn>
                              </p:par>
                              <p:par>
                                <p:cTn id="30" presetID="1" presetClass="mediacall" presetSubtype="0" fill="hold" nodeType="withEffect">
                                  <p:stCondLst>
                                    <p:cond delay="0"/>
                                  </p:stCondLst>
                                  <p:childTnLst>
                                    <p:cmd type="call" cmd="playFrom(0.0)">
                                      <p:cBhvr>
                                        <p:cTn id="31" dur="6920" fill="hold"/>
                                        <p:tgtEl>
                                          <p:spTgt spid="10"/>
                                        </p:tgtEl>
                                      </p:cBhvr>
                                    </p:cmd>
                                  </p:childTnLst>
                                </p:cTn>
                              </p:par>
                            </p:childTnLst>
                          </p:cTn>
                        </p:par>
                      </p:childTnLst>
                    </p:cTn>
                  </p:par>
                  <p:par>
                    <p:cTn id="32" fill="hold">
                      <p:stCondLst>
                        <p:cond delay="indefinite"/>
                      </p:stCondLst>
                      <p:childTnLst>
                        <p:par>
                          <p:cTn id="33" fill="hold">
                            <p:stCondLst>
                              <p:cond delay="0"/>
                            </p:stCondLst>
                            <p:childTnLst>
                              <p:par>
                                <p:cTn id="34" presetID="6" presetClass="exit" presetSubtype="16" fill="hold" nodeType="clickEffect">
                                  <p:stCondLst>
                                    <p:cond delay="0"/>
                                  </p:stCondLst>
                                  <p:childTnLst>
                                    <p:animEffect transition="out" filter="circle(in)">
                                      <p:cBhvr>
                                        <p:cTn id="35" dur="2000"/>
                                        <p:tgtEl>
                                          <p:spTgt spid="10"/>
                                        </p:tgtEl>
                                      </p:cBhvr>
                                    </p:animEffect>
                                    <p:set>
                                      <p:cBhvr>
                                        <p:cTn id="36" dur="1" fill="hold">
                                          <p:stCondLst>
                                            <p:cond delay="1999"/>
                                          </p:stCondLst>
                                        </p:cTn>
                                        <p:tgtEl>
                                          <p:spTgt spid="10"/>
                                        </p:tgtEl>
                                        <p:attrNameLst>
                                          <p:attrName>style.visibility</p:attrName>
                                        </p:attrNameLst>
                                      </p:cBhvr>
                                      <p:to>
                                        <p:strVal val="hidden"/>
                                      </p:to>
                                    </p:set>
                                    <p:cmd type="call" cmd="stop">
                                      <p:cBhvr>
                                        <p:cTn id="37" dur="1">
                                          <p:stCondLst>
                                            <p:cond delay="1999"/>
                                          </p:stCondLst>
                                        </p:cTn>
                                        <p:tgtEl>
                                          <p:spTgt spid="10"/>
                                        </p:tgtEl>
                                      </p:cBhvr>
                                    </p:cmd>
                                  </p:childTnLst>
                                </p:cTn>
                              </p:par>
                            </p:childTnLst>
                          </p:cTn>
                        </p:par>
                        <p:par>
                          <p:cTn id="38" fill="hold">
                            <p:stCondLst>
                              <p:cond delay="2000"/>
                            </p:stCondLst>
                            <p:childTnLst>
                              <p:par>
                                <p:cTn id="39" presetID="6" presetClass="entr" presetSubtype="32"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circle(out)">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32"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circle(out)">
                                      <p:cBhvr>
                                        <p:cTn id="46" dur="10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32"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circle(out)">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32"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circle(out)">
                                      <p:cBhvr>
                                        <p:cTn id="56" dur="1500"/>
                                        <p:tgtEl>
                                          <p:spTgt spid="11"/>
                                        </p:tgtEl>
                                      </p:cBhvr>
                                    </p:animEffect>
                                  </p:childTnLst>
                                </p:cTn>
                              </p:par>
                              <p:par>
                                <p:cTn id="57" presetID="1" presetClass="mediacall" presetSubtype="0" fill="hold" nodeType="withEffect">
                                  <p:stCondLst>
                                    <p:cond delay="0"/>
                                  </p:stCondLst>
                                  <p:childTnLst>
                                    <p:cmd type="call" cmd="playFrom(0.0)">
                                      <p:cBhvr>
                                        <p:cTn id="58" dur="4800" fill="hold"/>
                                        <p:tgtEl>
                                          <p:spTgt spid="11"/>
                                        </p:tgtEl>
                                      </p:cBhvr>
                                    </p:cmd>
                                  </p:childTnLst>
                                </p:cTn>
                              </p:par>
                            </p:childTnLst>
                          </p:cTn>
                        </p:par>
                      </p:childTnLst>
                    </p:cTn>
                  </p:par>
                  <p:par>
                    <p:cTn id="59" fill="hold">
                      <p:stCondLst>
                        <p:cond delay="indefinite"/>
                      </p:stCondLst>
                      <p:childTnLst>
                        <p:par>
                          <p:cTn id="60" fill="hold">
                            <p:stCondLst>
                              <p:cond delay="0"/>
                            </p:stCondLst>
                            <p:childTnLst>
                              <p:par>
                                <p:cTn id="61" presetID="6" presetClass="exit" presetSubtype="16" fill="hold" nodeType="clickEffect">
                                  <p:stCondLst>
                                    <p:cond delay="0"/>
                                  </p:stCondLst>
                                  <p:childTnLst>
                                    <p:animEffect transition="out" filter="circle(in)">
                                      <p:cBhvr>
                                        <p:cTn id="62" dur="2000"/>
                                        <p:tgtEl>
                                          <p:spTgt spid="11"/>
                                        </p:tgtEl>
                                      </p:cBhvr>
                                    </p:animEffect>
                                    <p:set>
                                      <p:cBhvr>
                                        <p:cTn id="63" dur="1" fill="hold">
                                          <p:stCondLst>
                                            <p:cond delay="1999"/>
                                          </p:stCondLst>
                                        </p:cTn>
                                        <p:tgtEl>
                                          <p:spTgt spid="11"/>
                                        </p:tgtEl>
                                        <p:attrNameLst>
                                          <p:attrName>style.visibility</p:attrName>
                                        </p:attrNameLst>
                                      </p:cBhvr>
                                      <p:to>
                                        <p:strVal val="hidden"/>
                                      </p:to>
                                    </p:set>
                                    <p:cmd type="call" cmd="stop">
                                      <p:cBhvr>
                                        <p:cTn id="64" dur="1">
                                          <p:stCondLst>
                                            <p:cond delay="1999"/>
                                          </p:stCondLst>
                                        </p:cTn>
                                        <p:tgtEl>
                                          <p:spTgt spid="11"/>
                                        </p:tgtEl>
                                      </p:cBhvr>
                                    </p:cmd>
                                  </p:childTnLst>
                                </p:cTn>
                              </p:par>
                            </p:childTnLst>
                          </p:cTn>
                        </p:par>
                        <p:par>
                          <p:cTn id="65" fill="hold">
                            <p:stCondLst>
                              <p:cond delay="2000"/>
                            </p:stCondLst>
                            <p:childTnLst>
                              <p:par>
                                <p:cTn id="66" presetID="6" presetClass="entr" presetSubtype="32" fill="hold"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circle(out)">
                                      <p:cBhvr>
                                        <p:cTn id="68" dur="10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32"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circle(out)">
                                      <p:cBhvr>
                                        <p:cTn id="73" dur="10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32" fill="hold"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circle(out)">
                                      <p:cBhvr>
                                        <p:cTn id="78" dur="1500"/>
                                        <p:tgtEl>
                                          <p:spTgt spid="15"/>
                                        </p:tgtEl>
                                      </p:cBhvr>
                                    </p:animEffect>
                                  </p:childTnLst>
                                </p:cTn>
                              </p:par>
                              <p:par>
                                <p:cTn id="79" presetID="1" presetClass="mediacall" presetSubtype="0" fill="hold" nodeType="withEffect">
                                  <p:stCondLst>
                                    <p:cond delay="0"/>
                                  </p:stCondLst>
                                  <p:childTnLst>
                                    <p:cmd type="call" cmd="playFrom(0.0)">
                                      <p:cBhvr>
                                        <p:cTn id="80" dur="4360" fill="hold"/>
                                        <p:tgtEl>
                                          <p:spTgt spid="15"/>
                                        </p:tgtEl>
                                      </p:cBhvr>
                                    </p:cmd>
                                  </p:childTnLst>
                                </p:cTn>
                              </p:par>
                            </p:childTnLst>
                          </p:cTn>
                        </p:par>
                      </p:childTnLst>
                    </p:cTn>
                  </p:par>
                  <p:par>
                    <p:cTn id="81" fill="hold">
                      <p:stCondLst>
                        <p:cond delay="indefinite"/>
                      </p:stCondLst>
                      <p:childTnLst>
                        <p:par>
                          <p:cTn id="82" fill="hold">
                            <p:stCondLst>
                              <p:cond delay="0"/>
                            </p:stCondLst>
                            <p:childTnLst>
                              <p:par>
                                <p:cTn id="83" presetID="6" presetClass="exit" presetSubtype="16" fill="hold" nodeType="clickEffect">
                                  <p:stCondLst>
                                    <p:cond delay="0"/>
                                  </p:stCondLst>
                                  <p:childTnLst>
                                    <p:animEffect transition="out" filter="circle(in)">
                                      <p:cBhvr>
                                        <p:cTn id="84" dur="2000"/>
                                        <p:tgtEl>
                                          <p:spTgt spid="15"/>
                                        </p:tgtEl>
                                      </p:cBhvr>
                                    </p:animEffect>
                                    <p:set>
                                      <p:cBhvr>
                                        <p:cTn id="85" dur="1" fill="hold">
                                          <p:stCondLst>
                                            <p:cond delay="1999"/>
                                          </p:stCondLst>
                                        </p:cTn>
                                        <p:tgtEl>
                                          <p:spTgt spid="15"/>
                                        </p:tgtEl>
                                        <p:attrNameLst>
                                          <p:attrName>style.visibility</p:attrName>
                                        </p:attrNameLst>
                                      </p:cBhvr>
                                      <p:to>
                                        <p:strVal val="hidden"/>
                                      </p:to>
                                    </p:set>
                                    <p:cmd type="call" cmd="stop">
                                      <p:cBhvr>
                                        <p:cTn id="86" dur="1">
                                          <p:stCondLst>
                                            <p:cond delay="1999"/>
                                          </p:stCondLst>
                                        </p:cTn>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87" repeatCount="indefinite" fill="hold" display="0">
                  <p:stCondLst>
                    <p:cond delay="indefinite"/>
                  </p:stCondLst>
                </p:cTn>
                <p:tgtEl>
                  <p:spTgt spid="9"/>
                </p:tgtEl>
              </p:cMediaNode>
            </p:video>
            <p:video>
              <p:cMediaNode vol="80000">
                <p:cTn id="88" repeatCount="indefinite" fill="hold" display="0">
                  <p:stCondLst>
                    <p:cond delay="indefinite"/>
                  </p:stCondLst>
                </p:cTn>
                <p:tgtEl>
                  <p:spTgt spid="10"/>
                </p:tgtEl>
              </p:cMediaNode>
            </p:video>
            <p:video>
              <p:cMediaNode vol="80000">
                <p:cTn id="89" repeatCount="indefinite" fill="hold" display="0">
                  <p:stCondLst>
                    <p:cond delay="indefinite"/>
                  </p:stCondLst>
                </p:cTn>
                <p:tgtEl>
                  <p:spTgt spid="11"/>
                </p:tgtEl>
              </p:cMediaNode>
            </p:video>
            <p:video>
              <p:cMediaNode vol="80000">
                <p:cTn id="90" repeatCount="indefinite" fill="hold" display="0">
                  <p:stCondLst>
                    <p:cond delay="indefinite"/>
                  </p:stCondLst>
                </p:cTn>
                <p:tgtEl>
                  <p:spTgt spid="15"/>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7030" y="2980356"/>
            <a:ext cx="10849041" cy="1938992"/>
          </a:xfrm>
          <a:prstGeom prst="rect">
            <a:avLst/>
          </a:prstGeom>
        </p:spPr>
        <p:txBody>
          <a:bodyPr wrap="square">
            <a:spAutoFit/>
          </a:bodyPr>
          <a:lstStyle/>
          <a:p>
            <a:pPr algn="ctr"/>
            <a:r>
              <a:rPr lang="en-US" sz="6000">
                <a:solidFill>
                  <a:srgbClr val="00B0F0"/>
                </a:solidFill>
                <a:ea typeface="Times New Roman" panose="02020603050405020304" pitchFamily="18" charset="0"/>
              </a:rPr>
              <a:t>Lesson Learned</a:t>
            </a:r>
            <a:endParaRPr lang="en-US" sz="6000" dirty="0">
              <a:solidFill>
                <a:srgbClr val="00B0F0"/>
              </a:solidFill>
              <a:ea typeface="Times New Roman" panose="02020603050405020304" pitchFamily="18" charset="0"/>
            </a:endParaRPr>
          </a:p>
          <a:p>
            <a:pPr algn="ctr"/>
            <a:endParaRPr lang="en-US" sz="6000" dirty="0">
              <a:solidFill>
                <a:srgbClr val="00B0F0"/>
              </a:solidFill>
              <a:ea typeface="Times New Roman" panose="02020603050405020304" pitchFamily="18" charset="0"/>
            </a:endParaRPr>
          </a:p>
        </p:txBody>
      </p:sp>
    </p:spTree>
    <p:extLst>
      <p:ext uri="{BB962C8B-B14F-4D97-AF65-F5344CB8AC3E}">
        <p14:creationId xmlns:p14="http://schemas.microsoft.com/office/powerpoint/2010/main" val="4244395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38200" y="1388962"/>
            <a:ext cx="10515600" cy="49539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q"/>
            </a:pPr>
            <a:r>
              <a:rPr lang="en-US" dirty="0"/>
              <a:t> Learn Research methods.</a:t>
            </a:r>
          </a:p>
          <a:p>
            <a:pPr>
              <a:lnSpc>
                <a:spcPct val="200000"/>
              </a:lnSpc>
              <a:buFont typeface="Wingdings" charset="2"/>
              <a:buChar char="q"/>
            </a:pPr>
            <a:r>
              <a:rPr lang="en-US" dirty="0"/>
              <a:t> Aims to build a system that is reliability as much as possible.</a:t>
            </a:r>
          </a:p>
          <a:p>
            <a:pPr>
              <a:lnSpc>
                <a:spcPct val="200000"/>
              </a:lnSpc>
              <a:buFont typeface="Wingdings" charset="2"/>
              <a:buChar char="q"/>
            </a:pPr>
            <a:r>
              <a:rPr lang="en-US" dirty="0"/>
              <a:t> Running towards the goal build a system to satisfy specific business</a:t>
            </a:r>
            <a:br>
              <a:rPr lang="en-US" dirty="0"/>
            </a:br>
            <a:r>
              <a:rPr lang="en-US" dirty="0"/>
              <a:t>group (small company).</a:t>
            </a:r>
          </a:p>
          <a:p>
            <a:pPr marL="0" indent="0" algn="ctr">
              <a:lnSpc>
                <a:spcPct val="200000"/>
              </a:lnSpc>
              <a:buNone/>
            </a:pPr>
            <a:r>
              <a:rPr lang="en-US" i="1" dirty="0">
                <a:latin typeface="Roboto Light" charset="0"/>
                <a:ea typeface="Roboto Light" charset="0"/>
                <a:cs typeface="Roboto Light" charset="0"/>
              </a:rPr>
              <a:t>The limitation of Processing Speed</a:t>
            </a:r>
          </a:p>
          <a:p>
            <a:pPr>
              <a:lnSpc>
                <a:spcPct val="200000"/>
              </a:lnSpc>
              <a:buFont typeface="Wingdings" charset="2"/>
              <a:buChar char="q"/>
            </a:pPr>
            <a:endParaRPr lang="en-US" dirty="0"/>
          </a:p>
          <a:p>
            <a:pPr>
              <a:lnSpc>
                <a:spcPct val="200000"/>
              </a:lnSpc>
              <a:buFont typeface="Wingdings" charset="2"/>
              <a:buChar char="q"/>
            </a:pPr>
            <a:endParaRPr lang="en-US" dirty="0">
              <a:latin typeface="Roboto Light" charset="0"/>
              <a:ea typeface="Roboto Light" charset="0"/>
              <a:cs typeface="Roboto Light" charset="0"/>
            </a:endParaRPr>
          </a:p>
        </p:txBody>
      </p:sp>
      <p:sp>
        <p:nvSpPr>
          <p:cNvPr id="4" name="Title 1"/>
          <p:cNvSpPr txBox="1">
            <a:spLocks/>
          </p:cNvSpPr>
          <p:nvPr/>
        </p:nvSpPr>
        <p:spPr>
          <a:xfrm>
            <a:off x="838200" y="365125"/>
            <a:ext cx="10515600" cy="861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2BCD4"/>
                </a:solidFill>
                <a:latin typeface="Roboto Light" charset="0"/>
                <a:ea typeface="Roboto Light" charset="0"/>
                <a:cs typeface="Roboto Light" charset="0"/>
              </a:rPr>
              <a:t>Main Objectives</a:t>
            </a:r>
          </a:p>
        </p:txBody>
      </p:sp>
    </p:spTree>
    <p:extLst>
      <p:ext uri="{BB962C8B-B14F-4D97-AF65-F5344CB8AC3E}">
        <p14:creationId xmlns:p14="http://schemas.microsoft.com/office/powerpoint/2010/main" val="16934850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59812" y="2812731"/>
            <a:ext cx="2281359" cy="611656"/>
          </a:xfrm>
          <a:prstGeom prst="rect">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oboto Black" charset="0"/>
                <a:ea typeface="Roboto Black" charset="0"/>
                <a:cs typeface="Roboto Black" charset="0"/>
              </a:rPr>
              <a:t>Teamwork</a:t>
            </a:r>
          </a:p>
        </p:txBody>
      </p:sp>
      <p:sp>
        <p:nvSpPr>
          <p:cNvPr id="5" name="Rectangle 4"/>
          <p:cNvSpPr/>
          <p:nvPr/>
        </p:nvSpPr>
        <p:spPr>
          <a:xfrm>
            <a:off x="6874060" y="2812731"/>
            <a:ext cx="2539082" cy="611656"/>
          </a:xfrm>
          <a:prstGeom prst="rect">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oboto Black" charset="0"/>
                <a:ea typeface="Roboto Black" charset="0"/>
                <a:cs typeface="Roboto Black" charset="0"/>
              </a:rPr>
              <a:t>Management Skill</a:t>
            </a:r>
          </a:p>
        </p:txBody>
      </p:sp>
      <p:sp>
        <p:nvSpPr>
          <p:cNvPr id="6" name="Rectangle 5"/>
          <p:cNvSpPr/>
          <p:nvPr/>
        </p:nvSpPr>
        <p:spPr>
          <a:xfrm>
            <a:off x="3089718" y="5396754"/>
            <a:ext cx="2251454" cy="611656"/>
          </a:xfrm>
          <a:prstGeom prst="rect">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oboto Black" charset="0"/>
                <a:ea typeface="Roboto Black" charset="0"/>
                <a:cs typeface="Roboto Black" charset="0"/>
              </a:rPr>
              <a:t>Business Analysis</a:t>
            </a:r>
          </a:p>
        </p:txBody>
      </p:sp>
      <p:sp>
        <p:nvSpPr>
          <p:cNvPr id="7" name="Rectangle 6"/>
          <p:cNvSpPr/>
          <p:nvPr/>
        </p:nvSpPr>
        <p:spPr>
          <a:xfrm>
            <a:off x="6874059" y="5396754"/>
            <a:ext cx="2539083" cy="611656"/>
          </a:xfrm>
          <a:prstGeom prst="rect">
            <a:avLst/>
          </a:prstGeom>
          <a:solidFill>
            <a:srgbClr val="02B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oboto Black" charset="0"/>
                <a:ea typeface="Roboto Black" charset="0"/>
                <a:cs typeface="Roboto Black" charset="0"/>
              </a:rPr>
              <a:t>New Knowledge</a:t>
            </a:r>
          </a:p>
        </p:txBody>
      </p:sp>
      <p:pic>
        <p:nvPicPr>
          <p:cNvPr id="8" name="Content Placeholder 11"/>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174908" y="665225"/>
            <a:ext cx="2011127" cy="2011127"/>
          </a:xfr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5795" y="3494206"/>
            <a:ext cx="1920240" cy="192024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38779" y="565967"/>
            <a:ext cx="2209642" cy="220964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71140" y="3654458"/>
            <a:ext cx="1705172" cy="1705172"/>
          </a:xfrm>
          <a:prstGeom prst="rect">
            <a:avLst/>
          </a:prstGeom>
        </p:spPr>
      </p:pic>
    </p:spTree>
    <p:extLst>
      <p:ext uri="{BB962C8B-B14F-4D97-AF65-F5344CB8AC3E}">
        <p14:creationId xmlns:p14="http://schemas.microsoft.com/office/powerpoint/2010/main" val="2120198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7030" y="2980356"/>
            <a:ext cx="10849041" cy="1015663"/>
          </a:xfrm>
          <a:prstGeom prst="rect">
            <a:avLst/>
          </a:prstGeom>
        </p:spPr>
        <p:txBody>
          <a:bodyPr wrap="square">
            <a:spAutoFit/>
          </a:bodyPr>
          <a:lstStyle/>
          <a:p>
            <a:pPr algn="ctr"/>
            <a:r>
              <a:rPr lang="en-US" sz="6000" dirty="0">
                <a:solidFill>
                  <a:srgbClr val="00B0F0"/>
                </a:solidFill>
                <a:ea typeface="Times New Roman" panose="02020603050405020304" pitchFamily="18" charset="0"/>
              </a:rPr>
              <a:t>DEMO - QA</a:t>
            </a:r>
          </a:p>
        </p:txBody>
      </p:sp>
    </p:spTree>
    <p:extLst>
      <p:ext uri="{BB962C8B-B14F-4D97-AF65-F5344CB8AC3E}">
        <p14:creationId xmlns:p14="http://schemas.microsoft.com/office/powerpoint/2010/main" val="584818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2106</TotalTime>
  <Words>2646</Words>
  <Application>Microsoft Office PowerPoint</Application>
  <PresentationFormat>Widescreen</PresentationFormat>
  <Paragraphs>1155</Paragraphs>
  <Slides>91</Slides>
  <Notes>64</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91</vt:i4>
      </vt:variant>
    </vt:vector>
  </HeadingPairs>
  <TitlesOfParts>
    <vt:vector size="103" baseType="lpstr">
      <vt:lpstr>Arial</vt:lpstr>
      <vt:lpstr>Calibri</vt:lpstr>
      <vt:lpstr>Calibri (Body)</vt:lpstr>
      <vt:lpstr>Calibri Light</vt:lpstr>
      <vt:lpstr>Cambria Math</vt:lpstr>
      <vt:lpstr>Roboto Black</vt:lpstr>
      <vt:lpstr>Roboto Light</vt:lpstr>
      <vt:lpstr>Symbol</vt:lpstr>
      <vt:lpstr>Times New Roman</vt:lpstr>
      <vt:lpstr>TimesNewRomanPS-BoldMT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Gabor Filter</vt:lpstr>
      <vt:lpstr>Gabor Filter</vt:lpstr>
      <vt:lpstr>PowerPoint Presentation</vt:lpstr>
      <vt:lpstr>PowerPoint Presentation</vt:lpstr>
      <vt:lpstr>PowerPoint Presentation</vt:lpstr>
      <vt:lpstr>PowerPoint Presentation</vt:lpstr>
      <vt:lpstr>PowerPoint Presentation</vt:lpstr>
      <vt:lpstr>Remove false Minutiae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Overview</vt:lpstr>
      <vt:lpstr> Architecture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Huynh Lê</dc:creator>
  <cp:lastModifiedBy>Huynh Lê</cp:lastModifiedBy>
  <cp:revision>431</cp:revision>
  <dcterms:created xsi:type="dcterms:W3CDTF">2016-12-13T04:35:27Z</dcterms:created>
  <dcterms:modified xsi:type="dcterms:W3CDTF">2016-12-20T15:02:29Z</dcterms:modified>
</cp:coreProperties>
</file>